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10 Steps to Create an Effective Business Proposal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comprehensive guide to nailing your next proposal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4" name="Shape 1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5" name="Shape 1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6" name="Shape 1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8: Pricing Options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Clearly present pricing options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Design a visually appealing and organized pricing page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Explain the reasoning behind your pricing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9: Terms and Conditions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Include the agreement duration and payment details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Outline the project completion timetable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Specify how the agreement can be amended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10: Call to Action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Propose a clear next step for the client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Guide the reader towards taking action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Encourage them to partner with your company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Conclusion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Recap the importance of an effective business proposal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Encourage the use of Visme for professional design templates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Wish the audience luck with their future proposals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Marriage proposals vs. business proposals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10 steps to help you create a successful business proposal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Visme can assist with business projects and strategies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600200" y="31546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Focus on understanding your audience's needs</a:t>
            </a:r>
            <a:endParaRPr lang="en-US" sz="1600" dirty="0"/>
          </a:p>
        </p:txBody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8" name="Text 5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1: Cover Page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Design a cover page with company name and logo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Include contact information and a date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Create a personalized and organized look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2: Cover Letter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Introduce your company and its history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 the uniqueness of your services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Explain why your company is the best choice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3: Table of Contents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Enhance the viewing experience with a table of contents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Help the reader easily navigate through the proposal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Ensure a clear structure and organization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4: Executive Summary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Explain the value of your proposal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Address the struggles your audience is facing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 how your services can solve their problems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5: Problem and Solution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Clearly identify the problem your audience is facing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Demonstrate your understanding of their needs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Present your solution and desired outcomes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6: Outline Your Services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Provide detailed information on the services you offer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Answer common questions and anticipate client needs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78892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Give a clear idea of working with your company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Step 7: About Us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Highlight your company's achievements and qualifications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Include testimonials and case studies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Build trust and credibility with your audience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2023-10-18T11:24:12Z</dcterms:created>
  <dcterms:modified xsi:type="dcterms:W3CDTF">2023-10-18T11:24:12Z</dcterms:modified>
</cp:coreProperties>
</file>