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Microsoft Azure Cognitive Services: Unlocking the Power of AI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in-depth look at the versatile AI offerings of Microsoft Azure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takeaways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for applying AI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Reference to AccessibleAI.dev for more content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Thanking the audience for their time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Presented by Matt Eveland (@integerman)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AI, machine learning, and data science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Microsoft Azure's AI offerings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Cognitive Services and its capabilities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Cognitive Services: The Power of APIs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Pre-packaged APIs for easy integration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analytics, vision processing, speech recognition, and more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decision making with anomaly detection and content moderation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All-in-one service in Azure platform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Text Analytics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identification and key entity extraction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Sentiment analysis for understanding user emotions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understanding with intents and entities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Translation and question answering capabilities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Vision Processing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Pre-trained computer vision solution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recognition with pre-existing knowledge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 Vision for user-provided images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extraction with OCR and face recognition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Speech Recognition and Synthesis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Text-to-speech and speech-to-text conversion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Generating speech files for offline use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Speaker recognition for user identification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 audio translation for multilingual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Decision Making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Anomaly detection for identifying unusual patterns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Content moderation to filter inappropriate content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Personalizer for personalized recommendations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user experience and security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Between Cognitive Services and Individual Services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Cognitive Services for easy management and flexibility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 services for specific needs and granular control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developer's freedom and billing requirements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Getting Started and Further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Microsoft Learn for hands-on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Azure AI Fundamentals certification (AI-900)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Recommended resources and learning paths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with the presenter on Twitter (@integerman)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2023-10-17T13:08:16Z</dcterms:created>
  <dcterms:modified xsi:type="dcterms:W3CDTF">2023-10-17T13:08:16Z</dcterms:modified>
</cp:coreProperties>
</file>