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Backstroke Swimming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 the technique and stay safe in the water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and greetings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lesson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learning backstroke swimming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Goals of the lesson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Basic Movements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Sliding motion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 movements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Arm movements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Breathing technique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Practicing the Technique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leg and arm movements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Coordinating movements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Breathing synchronization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Refining the technique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Water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Self-rescue techniques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Assisted rescue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Preventing accidents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Equipment and precautions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Summary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of backstroke swimming technique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Reminder of safety practices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practice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Wrap up and closing remarks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2023-10-18T09:10:00Z</dcterms:created>
  <dcterms:modified xsi:type="dcterms:W3CDTF">2023-10-18T09:10:00Z</dcterms:modified>
</cp:coreProperties>
</file>