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slideMasters/slideMaster15.xml" ContentType="application/vnd.openxmlformats-officedocument.presentationml.slideMaster+xml"/>
  <Override PartName="/ppt/slides/slide15.xml" ContentType="application/vnd.openxmlformats-officedocument.presentationml.slide+xml"/>
  <Override PartName="/ppt/slideMasters/slideMaster16.xml" ContentType="application/vnd.openxmlformats-officedocument.presentationml.slideMaster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notesMasterIdLst>
    <p:notesMasterId r:id="rId1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1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5.xml"/>
		</Relationships>
</file>

<file path=ppt/notesSlides/_rels/notesSlide1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6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Drugs Used for Diabetes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Mechanisms and Side Effects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6" name="Shape 1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7" name="Shape 1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8" name="Shape 1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9" name="Shape 1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Sulfonylureas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Sulfonylureas stimulate insulin secretion by binding to ATP-sensitive potassium channels.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triggers membrane depolarization, calcium influx, and insulin release.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sulfonylureas include Glimepiride, Glyburide, and Glipizide.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Side effects may include hypoglycemia and weight gain.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Glinides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Glinides also stimulate insulin secretion, but through a different site and kinetics than sulfonylureas.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a more rapid onset and shorter duration of action.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glinides include Nateglinide and Repaglinide.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side effects are hypoglycemia and weight gain, although the risk may be lower than with sulfonylureas.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Biguanides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Biguanides, like Metformin, primarily reduce hepatic glucose production.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slow intestinal absorption of glucose and increase insulin sensitivity.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Metformin is the only biguanide currently available.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side effects of Metformin include gastrointestinal symptoms and the risk of lactic acidosis in certain patients.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Thiazolidinediones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Thiazolidinediones selectively activate PPAR-gamma, a nuclear receptor involved in glucose and lipid metabolism.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Activation of PPAR-gamma enhances insulin sensitivity and inhibits hepatic glucose production.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thiazolidinediones are Pioglitazone and Rosiglitazone.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Side effects include weight gain, fluid retention, and potential hepatotoxicity.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SGLT-2 Inhibitors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SGLT-2 inhibitors inhibit glucose reabsorption in the kidneys, leading to increased urinary glucose excretion.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reduces blood glucose levels, contributes to osmotic diuresis, and may lead to weight loss.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SGLT-2 inhibitors are Canagliflozin and Dapagliflozin.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Side effects include increased thirst, higher risk of urinary tract and genital infections.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Alpha-Glucosidase Inhibitors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Alpha-glucosidase inhibitors block the enzyme responsible for carbohydrate breakdown in the intestines.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delays glucose absorption and reduces postprandial glucose levels.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Acarbose and Miglitol are examples of alpha-glucosidase inhibitors.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side effects include gastrointestinal symptoms.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different classes of drugs used for diabetes is crucial for effective management.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class has its unique mechanisms of action and potential side effects.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Individualized treatment plans should be based on patient characteristics and needs.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monitoring and consultation with healthcare providers are important for optimal diabetes care.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Diabetes Mellitus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Diabetes mellitus is a chronic disorder characterized by high blood glucose levels.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two commonly encountered types: type 1 and type 2.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 1 is characterized by insulin-producing cell destruction, leading to inadequate insulin production.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 2 is characterized by insulin resistance and gradual insulin deficiency.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Insulin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Insulin is a peptide hormone that stimulates glucose uptake by cells.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glucose to be used immediately for energy or stored as glycogen.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Insulin production is triggered by rising blood glucose levels.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Insulin deficiency or resistance leads to high blood glucose levels.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Insulin and Its Analogs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Insulin preparations can be divided into three major categories based on onset and duration of action: rapid-acting, short-acting, and long-acting.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Insulin analogs with altered amino acid sequences have been developed for different action profiles.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Rapid-acting insulins, such as insulin Lispro, act quickly with a shorter duration.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Long-acting insulins, like insulin Degludec, have a slow onset and last beyond 24 hours.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Side Effects of Insulin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most common side effect of insulin is hypoglycemia (low blood glucose).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Lipodystrophy, the development of abnormal fat deposits at injection sites, can also occur.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Patients should be aware of these side effects and monitor their blood glucose levels.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Synthetic Amylin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Amylin is a peptide hormone that delays gastric emptying and suppresses glucagon secretion.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Synthetic amylin, like Pramlintide, can reduce insulin doses for diabetes treatment.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it may still cause hypoglycemia and has side effects like nausea and weight loss.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Incretin Mimetics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Incretins are metabolic hormones that stimulate insulin production.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GLP-1 mimetics, like Exenatide and Liraglutide, are resistant to inactivation by DPP-4 enzyme.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GLP-1 mimetics also slow gastric emptying and promote weight loss.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they may have side effects like gastrointestinal problems and an increased risk of pancreatitis.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Overview of Oral Antidiabetic Agents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Oral antidiabetic agents can be categorized into different classes with distinct mechanisms of action.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agents provide alternative treatment options for diabetes management.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Classes include DPP-4 inhibitors, sulfonylureas, glinides, biguanides, thiazolidinediones, SGLT-2 inhibitors, and alpha-glucosidase inhibitors.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DPP-4 Inhibitors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DPP-4 inhibitors enhance the effects of incretin hormones by inhibiting the DPP-4 enzyme.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leads to increased insulin secretion, decreased gastric emptying, and reduced glucagon release.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DPP-4 inhibitors include Alogliptin, Linagliptin, Saxagliptin, and Sitagliptin.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Side effects are similar to GLP-1 mimetics, such as nasopharyngitis and headache.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2023-10-17T21:19:09Z</dcterms:created>
  <dcterms:modified xsi:type="dcterms:W3CDTF">2023-10-17T21:19:09Z</dcterms:modified>
</cp:coreProperties>
</file>