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Industries and Transforming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overview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diagnosis accuracy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patient care and monitoring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analytics for disease prevention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limitations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advancements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learning experiences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Intelligent tutoring 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grading and assessments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implications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Algorithmic trading and predictive analytics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Fraud detection and risk assessment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Chatbots for customer service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challenges and concerns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trends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discrimination in AI 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Accountability and transparency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 and security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Socioeconomic implications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Transformational impact of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prospects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2023-10-17T06:03:03Z</dcterms:created>
  <dcterms:modified xsi:type="dcterms:W3CDTF">2023-10-17T06:03:03Z</dcterms:modified>
</cp:coreProperties>
</file>