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Revolutionizing Industries and Transforming Lives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of Artificial Intelligence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Historical overview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applications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diagnosis accuracy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patient care and monitoring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Predictive analytics for disease prevention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and limitations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advancements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Personalized learning experiences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Intelligent tutoring systems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Automated grading and assessments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implications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Finance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Algorithmic trading and predictive analytics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Fraud detection and risk assessment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Chatbots for customer service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Regulatory challenges and concerns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Emerging trends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Bias and discrimination in AI systems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Accountability and transparency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privacy and security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Socioeconomic implications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key points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Transformational impact of AI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prospects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Call to action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2023-10-17T06:03:03Z</dcterms:created>
  <dcterms:modified xsi:type="dcterms:W3CDTF">2023-10-17T06:03:03Z</dcterms:modified>
</cp:coreProperties>
</file>