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World of Poultry Farming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journey into the production and breeding of poultry animals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Welcome to Magnet Pains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poultry farming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animal husbandry practices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poultry farming for chicken meat production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Cattle Farming for Milk Purposes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Categorization of cattle based on their purpose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Milk animals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Broad animals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Diversity in Poultry Animals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Categorization of poultry animals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Poultry eggs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Chicken meat production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Breeding for Desired Qualities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breeding in poultry farming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Desired qualities in poultry animals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Production temperature resistance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Improvement through Cross-Programs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Cross-breeding indigenous and foreign poultry animals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Variety improvement for desirable traits</a:t>
            </a:r>
            <a:endParaRPr lang="en-US" sz="160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6" name="Text 3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Plant Breeding for Increased Production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plant breeding in poultry farming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Desirable qualities in plants for feed production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with egg production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Key Steps in Poultry Farming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Feeding and disease control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Complete course and skill manual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Transportation and resources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key points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Availability of additional resources</a:t>
            </a:r>
            <a:endParaRPr lang="en-US" sz="160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6" name="Text 3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2023-10-17T11:03:15Z</dcterms:created>
  <dcterms:modified xsi:type="dcterms:W3CDTF">2023-10-17T11:03:15Z</dcterms:modified>
</cp:coreProperties>
</file>