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Quarter What 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Significance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Quarter What 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background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context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Relevance in today's society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challenges and opportunities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Impacts of Quarter What 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implications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Economic effects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Environmental considerations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influences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Solutions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Obstacles faced by Quarter What 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Innovative approaches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Policy recommendations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Collaborations and partnerships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Outlook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trends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Sustainable practices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initiatives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2023-10-16T17:52:11Z</dcterms:created>
  <dcterms:modified xsi:type="dcterms:W3CDTF">2023-10-16T17:52:11Z</dcterms:modified>
</cp:coreProperties>
</file>