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notesMasterIdLst>
    <p:notesMasterId r:id="rId7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notesMaster" Target="notesMasters/notesMaster1.xml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The Importance of Quarter What a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Exploring the Impact and Significance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 to Quarter What a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Definition and background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Historical context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Relevance in today's society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Key challenges and opportunities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Impacts of Quarter What a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Social implications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Economic effects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Environmental considerations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Cultural influences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Challenges and Solutions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Obstacles faced by Quarter What a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Innovative approaches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Policy recommendations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Collaborations and partnerships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Future Outlook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Emerging trends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Technological advancements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Sustainable practices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Global initiatives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2023-10-16T17:52:11Z</dcterms:created>
  <dcterms:modified xsi:type="dcterms:W3CDTF">2023-10-16T17:52:11Z</dcterms:modified>
</cp:coreProperties>
</file>