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Hidden Gem of Kur'yanovo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Exploring the Unique Architecture and Charm of a Moscow District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Kur'yanovo: a hidden gem in southeast Moscow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Post-World War II era of low-rise buildings and attention to detail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comfortable and attractive environment for residents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often overlooked Kur'yanovo district in the southeast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Located just 20 minutes by bus from Pechatniki metro station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Escape the bustling city and explore this tranquil enclave</a:t>
            </a:r>
            <a:endParaRPr lang="en-US" sz="160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10" name="Text 7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History of Kur'yanovo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Established in the early Soviet era as an agricultural village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Moved residents to Shcherbinsky experimental railway circle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Renamed to Novokur'yanovo and administratively part of Yuzhnoye Butovo district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Development of the district with the construction of the aerations station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6177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Utilized prisoners from the Kur'yanovo labor camp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600200" y="53492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Skilled workforce and attention to design and comfort</a:t>
            </a:r>
            <a:endParaRPr lang="en-US" sz="160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10" name="Text 7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Architectural Features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High-quality and distinctive architecture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Two-story and later six to eight-story Stalinist buildings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Impeccable decor and attention to detail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Abundance of trees and greenery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Comfortable and aesthetic living environment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Notable district for its well-planned and designed buildings</a:t>
            </a:r>
            <a:endParaRPr lang="en-US" sz="160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10" name="Text 7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Infrastructure and Amenities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Well-planned infrastructure to support the community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Multiple shops, pharmacy, kindergarten, school, hospital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Creation of a vibrant and functional community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Referred to as a personal garden where dreams come true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Access to basic amenities without leaving the district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Cultural and Historical Significance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Cultural center and heart of the district: DK aeration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Architectural resemblance to the All-Union Agricultural Exhibition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Preserved historical elements like the Soviet emblem from 1951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Venue for rock concerts and festivals in the 1980s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Favorite filming location for Russian movies and series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600200" y="49834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Unique and recognizable district beyond Moscow borders</a:t>
            </a:r>
            <a:endParaRPr lang="en-US" sz="160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10" name="Text 7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Nature and Green Spaces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Abundance of trees, fruit trees, and blossoms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Thoughtful planning of streets and pathways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Small lanes reduce traffic and enhance pedestrian experience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Maintaining a green and lush environment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harmonious blend of architecture and nature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serene oasis away from the bustling city</a:t>
            </a:r>
            <a:endParaRPr lang="en-US" sz="160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10" name="Text 7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Challenges and Future Developments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Arrival of large chain supermarkets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Loss of original architectural elements and character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Limited storage space in Soviet housing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Thoughtful design of separate storage sheds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Preservation of unique elements like street lamps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Strive to maintain the charm and uniqueness of Kur'yanovo</a:t>
            </a:r>
            <a:endParaRPr lang="en-US" sz="160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10" name="Text 7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Kur'yanovo: a hidden gem in Moscow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Unique architectural charm and attention to detail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Tranquil and vibrant district with diverse amenities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Cultural and historical significance in film and history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green oasis within the city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Preserving the character and beauty of Kur'yanovo</a:t>
            </a:r>
            <a:endParaRPr lang="en-US" sz="1600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10" name="Text 7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2023-10-18T16:47:04Z</dcterms:created>
  <dcterms:modified xsi:type="dcterms:W3CDTF">2023-10-18T16:47:04Z</dcterms:modified>
</cp:coreProperties>
</file>