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Music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and Influence of Music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a profound effect on our emotions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bring joy, sadness, and nostalgia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is a universal language that connects people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been a part of human culture for centuries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and Brain Function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Listening to music activates various regions of the brain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improve cognitive functions like attention and memory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therapy is increasingly used to treat neurological disorders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Playing a musical instrument enhances brain development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Evolution of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styles have evolved over time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genres reflect social, cultural, and historical contexts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Technological advancements have shaped the way we create and consume music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the power to transcend boundaries and bring people together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and Emotions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can evoke intense emotions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often used in movies and advertisements to create mood and enhance storytelling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musical elements like tempo and melody can elicit specific emotions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the ability to heal and provide comfort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and Social Influence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the power to shape culture and society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reinforce or challenge social norms and values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Musical movements have sparked social and political change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plays a significant role in identity formation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is a powerful medium that touches our lives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Its influence can be seen in various domains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should appreciate and explore diverse musical genres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 music continue to inspire and connect us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2023-10-18T13:44:01Z</dcterms:created>
  <dcterms:modified xsi:type="dcterms:W3CDTF">2023-10-18T13:44:01Z</dcterms:modified>
</cp:coreProperties>
</file>