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Business Philosophy on Success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Relationship Between Business Philosophy and Success in the Air Industry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philosophy plays a crucial role in the success of companies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air industry, particularly British bars, has seen significant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impact of philosophy on businesses is important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Screening for businesses with a strong philosophy is essential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Design of Successful Businesses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design of businesses is crucial for long-term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Permanent and tired designs can hinder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Breaking the design guarantee can lead to problems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design is a key factor for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Philosophy's Role in Business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philosophy impacts every aspect of a company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businesses align their philosophy with their goals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Consistency and alignment are essential for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Philosophy influences decision-making and problem-solving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Teamwork and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Teamwork and collaboration are crucial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fosters teamwork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regulator's role in maintaining teamwork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Teamwork improves efficiency and productivity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Innovation and Adaptability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adaptability are key factors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Experimentation and corrective measures drive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changing market conditions is crucial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adaptability lead to competitive advantage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Successful businesses prioritize business philosophy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design, teamwork, and adaptability are vital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 and alignment with goals drive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focus on philosophy leads to long-term success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2023-10-16T20:17:05Z</dcterms:created>
  <dcterms:modified xsi:type="dcterms:W3CDTF">2023-10-16T20:17:05Z</dcterms:modified>
</cp:coreProperties>
</file>