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RDKit: A Python Library for Chemical Data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capabilities of RDKit and its applications in chemistry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RDKit 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RDKit is a powerful Python library for working with chemical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not installed by default in Google Colab, so you need to install it using specific code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Installation instructions and required imports can be found in the notebook linked in the video description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Rename the notebook to 'RDKit Intro' and run all the cells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Convert SMILES Strings to Molecules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SMILES strings are a text-based representation of molecules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RDKit can convert SMILES strings to molecular representations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 the conversion process and provide examples of SMILES strings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 how to obtain SMILES strings from datasets or by using an online tool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Compute Molecular Properties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Once you have a molecule, RDKit allows you to compute various properties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molecular weight, substructure search, and finding structures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 how to compute molecular weight and perform substructure searches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 the practical applications of these computations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Substructure 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Substructure search is a powerful tool in chemistry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RDKit allows you to search for specific patterns or substructures within molecules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 substructure search for specific elements or functional groups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the significance of substructure search in identifying specific chemical features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SMARTS Notation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SMARTS is a more general notation than SMILES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allows for complex pattern matching and searching in molecules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 the use of SMARTS notation to search for rings and specific ring sizes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power and flexibility of SMARTS notation in molecule analysis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2023-10-17T00:16:00Z</dcterms:created>
  <dcterms:modified xsi:type="dcterms:W3CDTF">2023-10-17T00:16:00Z</dcterms:modified>
</cp:coreProperties>
</file>