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Social Media Marketing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Harnessing the Influence of Online Platforms for Business Growth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Social Media Marketing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marketing is the use of social media platforms to promote a product or service.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businesses with valuable opportunities to reach their target audience.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platforms include Facebook, Instagram, Twitter, LinkedIn, and YouTube.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social media marketing can result in increased brand awareness, customer engagement, and sales.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Target Audience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Before crafting a social media marketing strategy, it's essential to identify and understand the target audience.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demographics, interests, and online behaviors of the target audience.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helps in creating tailored content that resonates with the audience.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Tools like Facebook Audience Insights and Google Analytics can provide valuable insights.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Content Creation and Optimization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Compelling and valuable content is crucial for engaging social media audiences.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content calendar and plan updates in advance.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the content aligns with the brand's message and values.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 the content for each platform by adapting the format and tone accordingly.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Engagement and Community Building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community of loyal followers is key to successful social media marketing.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with the audience by responding to comments and messages promptly.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user-generated content and foster a sense of belonging.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Run contests, polls, or giveaways to drive engagement and interaction.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Measuring Success and Analytics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 and analyze relevant metrics to measure the success of social media marketing efforts.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metrics include reach, engagement, click-through rates, and conversions.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social media analytics tools like Sprout Social or Hootsuite.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Regularly analyze data and make informed decisions based on insights.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Embracing the Power of Social Media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marketing has become an indispensable tool for business growth.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harnessing the power of online platforms, businesses can reach and engage with their target audience effectively.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learning and adaptation are key to staying ahead in the ever-evolving social media landscape.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2023-10-16T16:52:38Z</dcterms:created>
  <dcterms:modified xsi:type="dcterms:W3CDTF">2023-10-16T16:52:38Z</dcterms:modified>
</cp:coreProperties>
</file>