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Secret to Accumulating Wealth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Learn how to grow your fortune and create financial security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 Arkad, a young man working as a scribe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to understand wealth accumulation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Determined to uncover the secret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Struggles to make ends meet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 Unexpected Opportunity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Arkad receives a time-limited manuscript request from a wealthy moneylender named Algimish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Agrees to complete the task in exchange for knowledge on wealth accumulation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Works tirelessly through the night to finish the manuscript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Secret of Wealth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Algimish reveals his secret to wealth: saving a portion of earnings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that everything Arkad earns should not be spent but saved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Encourages Arkad to pay himself first with at least 10% of earnings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Compares saved money to employees working for Arkad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Tree of Wealth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Wealth is compared to a tree growing from the first saved coin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importance of planting the seed of savings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Advise Arkad to nurture and protect his savings to grow his wealth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Summarize the key points of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 the audience to change their mindset towards savings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regular savings and wise financial management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2023-10-17T11:57:42Z</dcterms:created>
  <dcterms:modified xsi:type="dcterms:W3CDTF">2023-10-17T11:57:42Z</dcterms:modified>
</cp:coreProperties>
</file>