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Introduction to Microservices Architecture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Breaking Down Monolithic Applications for Scalability and Flexibility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Why Microservices?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need for microservices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drawbacks of monolithic architecture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advantages of microservices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Examining companies using microservices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Monolithic Architecture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Explaining the concept of monolithic architecture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disadvantages of tightly coupled components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Discussing issues with large and complex applications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challenges with scalability and flexibility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What are Microservices?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Defining microservices architecture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key features of microservices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Explaining the concept of small, independent services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Discussing loose coupling and language neutrality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Advantages of Microservices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Independent development of services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Flexibility in deployment and updates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fault isolation and scalability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Mixed technology stack for better fit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Companies Using Microservices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Examining successful companies adopting microservices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Amazon, Netflix, Soundcloud, Twitter, Uber, and Paypal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Discussing how microservices have enabled their growth and innovation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Showing the widespread adoption of this architectural approach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Demo: Microservices in Action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Practical demonstration of microservices architecture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three services and showcasing communication between them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Emphasizing the modularity and independence of each service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benefits of microservices in action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of the key points discussed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Emphasizing the advantages of microservices architecture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Encouraging adoption and further exploration of the topic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Open to questions and discussions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2023-10-17T09:52:43Z</dcterms:created>
  <dcterms:modified xsi:type="dcterms:W3CDTF">2023-10-17T09:52:43Z</dcterms:modified>
</cp:coreProperties>
</file>