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Cisco Next Generation Firewall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Security and Performance for Your Business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Cisco Next Generation Firewall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More than just access control and filtering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Prevents breaches automatically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Never let your business go down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Protects against mega breaches and others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Automatically protects Cisco firewall customers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Unmatched Threat Research and Protection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Largest independent threat research team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Millions of threats analyzed daily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protections against next big attack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monitoring for suspicious activity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 threat detection and prevention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Deepest and Broadest Network Visibility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Unparalleled visibility across your network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hidden threats and vulnerabilities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monitoring for suspicious activity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 and stop threats fast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a complete security picture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Automation and Integration for Operational Efficiency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 networking and security operations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Prioritize alerts and threat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other security tools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Save time and reduce complexity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your firewall work for you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Empowering Your Business with Cisco Next Generation Firewall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security and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threat protection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operational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the full potential of your firewall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Visit cisco.com/go/ngf for more information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2023-10-16T18:57:39Z</dcterms:created>
  <dcterms:modified xsi:type="dcterms:W3CDTF">2023-10-16T18:57:39Z</dcterms:modified>
</cp:coreProperties>
</file>