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Theory of Relativity in Everyday Life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Relativity in Technology, Chemistry, and beyond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Theory of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relativity in various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concept of relative motion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 of relativity in everyday life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GPS Navigation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GPS navigation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relativity in ensuring accurate positioning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time dilation and gravity on GPS satellites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atomic clocks and synchronization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Magnetism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magnetism and its prevalence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electromagnetic nature of magnetism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relativity on understanding magnetic fields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electric forces interact with magnetic forces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Chemical Elements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effect of relativity on chemical elements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relativity affects the properties of metals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relativity on the color and properties of specific elements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elements influenced by relativistic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practical applications of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Utilization of relativity in geodesy and height measurement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relativity on precise timekeeping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research and advancements in utilizing relativity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importance of understanding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Reiteration of its impact on technology, chemistry, and other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further exploration and research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2023-10-17T21:50:37Z</dcterms:created>
  <dcterms:modified xsi:type="dcterms:W3CDTF">2023-10-17T21:50:37Z</dcterms:modified>
</cp:coreProperties>
</file>