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Theory of Relativity in Everyday Life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of Relativity in Technology, Chemistry, and beyond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Theory of Relativity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understanding relativity in various fields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Explanation of the concept of relative motion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Application of relativity in everyday life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GPS Navigation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Explanation of GPS navigation system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Role of relativity in ensuring accurate positioning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of time dilation and gravity on GPS satellites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of atomic clocks and synchronization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Magnetism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magnetism and its prevalence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Explanation of the electromagnetic nature of magnetism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of relativity on understanding magnetic fields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Explanation of how electric forces interact with magnetic forces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Chemical Elements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the effect of relativity on chemical elements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Explanation of how relativity affects the properties of metals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of relativity on the color and properties of specific elements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elements influenced by relativistic effects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Practical Applications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practical applications of relativity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Utilization of relativity in geodesy and height measurement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of relativity on precise timekeeping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Emerging research and advancements in utilizing relativity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Summary of the importance of understanding relativity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Reiteration of its impact on technology, chemistry, and other fields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Encouragement for further exploration and research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Closing remarks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2023-10-17T21:50:37Z</dcterms:created>
  <dcterms:modified xsi:type="dcterms:W3CDTF">2023-10-17T21:50:37Z</dcterms:modified>
</cp:coreProperties>
</file>