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notesMasterIdLst>
    <p:notesMasterId r:id="rId13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10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11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8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9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Power Strategy: Building Enduring Value in Business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A Deep Dive into Hamilton Helmer's 'Seven Powers'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1" name="Shape 9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2" name="Shape 1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3" name="Shape 11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4" name="Shape 12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Power 7: Process Power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Process power generates improved products and lower costs through superior processes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Toyota's production system and difficulty in replication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Instagram's success with a small team and efficient processes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Process power requires time and cultural embedding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Importance of process power for long-term success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Power Progression and 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Power is achieved through invention and compelling value creation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Netflix's journey demonstrates power progression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Origination, takeoff, and stability as phases of power development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Good strategy involves assessing power relative to competitors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Emphasize the importance of each power in building enduring value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Hamilton Helmer's 'Seven Powers' is the go-to book on strategy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Patrick Collinson, CEO of Stripe, and other industry leaders endorse its value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Strategy is often overlooked in Silicon Valley despite its importance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Execution alone does not guarantee success; strategy is necessary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Let's explore the seven powers and their role in building enduringly valuable businesses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Power of Execution and Culture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Execution and culture are highly valued in Silicon Valley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Operational excellence helps achieve product-market fit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However, operational excellence alone does not ensure long-term success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Seven powers provide a framework for enduring value in business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Let's explore the first power: Scale Economies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Power 1: Scale Economies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Scale economies offer cost reduction as volume increases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Being big protects profits in technology companies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Netflix's move towards original content illustrates scale economy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Content licensing costs reduced as subscriber base grew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Greater pricing power and content production drive subscriber growth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Power 2: Network Economies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Network economies derive value from increasing user base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Facebook benefits from strong network effects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Growing user base increases value and reduces churn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Differentiate network economies from virality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Highlight the winner-take-all dynamics of network economies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Power 3: Counter Positioning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Counter positioning involves adopting a superior business model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Incumbents struggle to mimic the new model to protect existing business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Kodak's failure to adopt digital cameras as an example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Contrast with Vanguard's success in low-cost passive index funds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Counter positioning often comes from startups and outsiders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Power 4: Switching Costs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Switching costs make it harder to switch to a competing product or service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Companies utilize additional features and integrations to increase switching costs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Examples include Adobe, MATLAB, and Atlassian products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Effects of switching costs on customer loyalty and retention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Vendor lock-in and the challenges it poses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Power 5: Branding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Branding creates perceived higher value despite similar offerings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Powerful brands command higher prices and customer loyalty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Examples of successful brands like Tiffany &amp; Co and Berkshire Hathaway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durability and impact of branding in business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Potential challenges to traditional branding in the digital age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Power 6: Cornered Resource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Cornered resources provide unique and preferential access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Examples of company-specific focus and expertise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Amazon's S-team and their deep understanding of scaling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How cornered resources enhance value through reduced costs or better products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Range of cornered resources from talent to legal protections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2023-10-18T21:20:47Z</dcterms:created>
  <dcterms:modified xsi:type="dcterms:W3CDTF">2023-10-18T21:20:47Z</dcterms:modified>
</cp:coreProperties>
</file>