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Separating Salt and Water: A Lesson for Science Minded Learners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Process and Application of Separation Techniques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Welcome, Science Minded Learners!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Are you ready to learn something new today?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process of separating salt and water!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this process will expand your knowledge and application of science.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Salty Taste of Seawater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you ever been to the beach and tasted the seawater while swimming?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tastes salty, right?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That's because seawater is a solution of salt and water.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how can we separate these components?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Collecting Salt from Seawater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picture, you can see two men collecting salt.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where did they get it from?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two men collected seawater and placed it in an open space under extreme heat and blowers.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process results in the separation of salt from water.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Separation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separating salt and water, we have a few options: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a) Evaporation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b) Filtration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c) Distillation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d) Magnets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technique serves a different purpose and is used in specific situations.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Assignment: Identifying Treatment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your assignment, science-minded learners, read the sentence carefully.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which treatment should be used based on the given conditions.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your knowledge of separation techniques to solve the problem.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 to think critically and analyze the situation.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job, Science Minded Learners!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have learned about the process of separating salt and water.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to apply your knowledge in various scientific experiments and real-life situations.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your attention!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 you again next time.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2023-10-17T02:20:57Z</dcterms:created>
  <dcterms:modified xsi:type="dcterms:W3CDTF">2023-10-17T02:20:57Z</dcterms:modified>
</cp:coreProperties>
</file>