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Joint Product and Product byproduct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concepts and methods of allocating joint costs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Joint product and product byproduct are different outcomes of a common production process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Joint product: Two or more products of equal importance produced simultaneously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Product byproduct: Products that do not emerge from the same material or process, but have similar use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difference is crucial for cost allocation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Methods of Cost Allocation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Physical Unit Method: Allocates joint costs based on quantities produced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 Realizable Value Method: Allocates joint costs based on market values at point of separation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Average Unit Cost Method: Allocates joint costs based on average cost per unit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Split of Point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Split of Point: The stage in the production process where joint products are separated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Further Processing: Additional processing after the split of point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Costs incurred after the split of point are no longer considered joint costs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split of point is important for accurate cost allocation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Allocation Methods in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Scenario: A manufacturing company produces joint products A, B, and 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Joint production cost: $10,000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the Net Realizable Value (NRV) method: Allocation of joint costs based on market values at point of separation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Allocation using the Physical Unit Method: Allocation of joint costs based on quantities produced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Joint product and product byproduct have distinct characteristics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Allocation methods play a crucial role in accurately assigning joint costs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split of point is key to effective cost allocation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the most appropriate allocation method based on the nature of the products and production process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2023-10-17T04:37:20Z</dcterms:created>
  <dcterms:modified xsi:type="dcterms:W3CDTF">2023-10-17T04:37:20Z</dcterms:modified>
</cp:coreProperties>
</file>