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Designers on Car Popularity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Role of Designers in the Automotive Industry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Designer as a crucial factor in car population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 sort of just cut out share of the market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influence of designers in car design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their impact on car popularity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Chrysler Building: A Design Icon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iconic status of the Chrysler Building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Barely standing - a testament to its timeless design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Draw parallels between architecture and car design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significance of good design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Influence of Design on Car Popularity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relationship between car design and popularity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how aesthetics impact consumer preferences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of successful car designs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differentiating through design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Designers in Shaping Car Design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role of designers in the automotive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impact on shaping car aesthetics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designers balance creativity and practicality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collaboration between designers and engineers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2023-10-16T15:51:36Z</dcterms:created>
  <dcterms:modified xsi:type="dcterms:W3CDTF">2023-10-16T15:51:36Z</dcterms:modified>
</cp:coreProperties>
</file>