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Discovery of Penicillin: Revolutionizing Medicine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Alexander Fleming's Accidental Breakthrough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 28 September 1928, Alexander Fleming made a groundbreaking discovery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Accidentally found the world's first antibiotic, penicillin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Laid the foundation for a revolution in modern medicine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Accidental discovery while returning from a family holiday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Contaminated Petri Dish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Fleming discovered a petri dish contaminated with an unidentified fungus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Bacteria around the fungus were destroyed while others survived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Curiosity sparked further investigation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Identified the fungus as penicillium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Antibiotic Properties Discovered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Laboratory tests confirmed the ability of penicillin to destroy disease-causing bacteria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medical use and treatment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Unable to cultivate the fungus or isolate the active ingredient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Dependence on subsequent scientists for further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Limited Recognition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Fleming originally referred to the discovery as 'mould juice'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Received little attention or enthusiasm from the medical establishment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 in the 1940s with research by Howard Florey and Ernst Boris Chain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Profile of penicillin increased, leading to mass-production for Allied casualties in World War II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Fleming's Humility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Fleming downplayed his contribution to penicillin's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Referred to the 'Fleming myth' surrounding the drug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Acknowledged the work of subsequent scientists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Earned the right to name the active substance due to his identification of its antibiotic properties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2023-10-17T16:14:31Z</dcterms:created>
  <dcterms:modified xsi:type="dcterms:W3CDTF">2023-10-17T16:14:31Z</dcterms:modified>
</cp:coreProperties>
</file>