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Potential of AI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a branch of computer science that aims to create intelligent machines.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and deep learning are subsets of AI.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applications in various fields like healthcare, finance, and transportation.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the potential to revolutionize industries and improve our daily lives.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Advancements in Machine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enables computers to learn and make decisions without being explicitly programmed.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Supervised learning, unsupervised learning, and reinforcement learning are common machine learning techniques.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machine learning algorithms have led to breakthroughs in natural language processing, computer vision, and predictive analytics.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Companies like Google and Facebook heavily utilize machine learning in their products and services.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Deep Learning and Neural Networks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is a subset of machine learning that focuses on neural networks.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Neural networks mimic the structure and function of the human brain.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has achieved remarkable results in image and speech recognition.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Techniques like convolutional neural networks and recurrent neural networks have revolutionized deep learning.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and Social Implications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raises ethical concerns regarding privacy, job displacement, and bias.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Algorithms can perpetuate discrimination and reinforce existing biases.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Transparency and accountability are crucial in AI development and deployment.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Regulation and ethical frameworks need to be established to mitigate potential risks.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Trends in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expected to continue advancing rapidly in the near future.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automation and integration of AI into everyday life are expected.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AI-driven technologies like autonomous vehicles and virtual assistants have immense potential.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need for human-machine collaboration and responsible AI development will rise.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2023-10-16T19:12:46Z</dcterms:created>
  <dcterms:modified xsi:type="dcterms:W3CDTF">2023-10-16T19:12:46Z</dcterms:modified>
</cp:coreProperties>
</file>