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Challenges of Driving on Short Streets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 Exploration of the Problems Faced by Drivers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 streets present unique challenges for drivers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space for maneuvering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risk of accidents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Difficulty finding parking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Traffic Congestion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 streets often have heavy traffic congestion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capacity for vehicles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Frequent traffic jams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travel time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Parking Difficulties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parking on short streets can be a challenge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parking spaces available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demand from residents and businesses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for parking violations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Safety Concerns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visibility on short streets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risk of accidents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Difficulty for pedestrians to cross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Cyclist and pedestrian conflicts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 streets pose numerous challenges for drivers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Awareness and caution essential for navigating safely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Urban planning can play a role in addressing these challenges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Considerations for future road designs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2023-10-17T08:46:33Z</dcterms:created>
  <dcterms:modified xsi:type="dcterms:W3CDTF">2023-10-17T08:46:33Z</dcterms:modified>
</cp:coreProperties>
</file>