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Cultures: Hofstede's Cultural Framework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Expanding Perspectives and Building Relationships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cultural diversity enhances communication and relationships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Hofstede's cultural framework remains valuable despite its limitations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Which dimension of the framework is most interesting to you?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Business School 101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diversity is increasingly important in our lives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must understand each other to collaborate effectively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about cultures dispels stereotypes and biases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Diverse cultures contribute unique perspectives and experiences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Distance Index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Cultures differ in acceptance or rejection of differences in people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power distance cultures accept strong hierarchies and authority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power distance cultures view superiors and subordinates as equals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Individualism vs Collectivism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Cultures vary in the importance placed on individual vs group goals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Individualistic cultures focus on self-realization and competition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Collectivist cultures prioritize group goals and loyalty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Uncertainty Avoidance Index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Cultures differ in their tolerance for uncertainty and ambiguity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uncertainty avoidance cultures prefer clear instructions and stability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uncertainty avoidance cultures are more comfortable with risks and flexibility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Masculinity vs Femininity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Cultures vary in their preference for achievement and gender roles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Masculine cultures value ambition and toughness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Feminine cultures prioritize quality of life and relationships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Long-term Orientation vs Short-term Orientation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Cultures differ in their focus on future vs present outcomes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 orientation emphasizes perseverance and delayed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Short-term orientation focuses on immediate impact and present success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Indulgence vs Restraint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Cultures vary in their level of allowing gratification and desires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Indulgent cultures place high value on satisfaction and individual freedom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Restrained cultures prioritize conformity and societal norms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Hofstede's Cultural Framework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Hofstede's model assumes a one-to-one correspondence between culture and nation-state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research may have been culturally bound and shaped by biases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sample size and industry-specific focus may limit the generalization of findings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2023-10-17T15:34:28Z</dcterms:created>
  <dcterms:modified xsi:type="dcterms:W3CDTF">2023-10-17T15:34:28Z</dcterms:modified>
</cp:coreProperties>
</file>