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2.png"/><Relationship Id="rId5" Type="http://schemas.openxmlformats.org/officeDocument/2006/relationships/image" Target="../media/image-11-2.png"/><Relationship Id="rId6" Type="http://schemas.openxmlformats.org/officeDocument/2006/relationships/image" Target="../media/image-11-6.png"/><Relationship Id="rId7" Type="http://schemas.openxmlformats.org/officeDocument/2006/relationships/image" Target="../media/image-11-6.png"/><Relationship Id="rId8" Type="http://schemas.openxmlformats.org/officeDocument/2006/relationships/image" Target="../media/image-11-6.png"/><Relationship Id="rId9" Type="http://schemas.openxmlformats.org/officeDocument/2006/relationships/image" Target="../media/image-11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png"/><Relationship Id="rId7" Type="http://schemas.openxmlformats.org/officeDocument/2006/relationships/image" Target="../media/image-4-6.png"/><Relationship Id="rId8" Type="http://schemas.openxmlformats.org/officeDocument/2006/relationships/image" Target="../media/image-4-6.png"/><Relationship Id="rId9" Type="http://schemas.openxmlformats.org/officeDocument/2006/relationships/image" Target="../media/image-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1738842/pexels-photo-31738842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Flavor: Mastering Fusel Alcohols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Deep Dive into Formation, Control, and Impact on Alcoholic Beverages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Distillation Defined: Refining Spirits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Distillation separates liquids by exploiting differences in their boiling points – a fundamental separation technique.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It's about separating the desirable components from undesirable ones, enhancing the purity of the final product.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Harnessing boiling points is key; different compounds vaporize at distinct temperatures for effective separation.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Fractional distillation allows precise isolation, particularly important for managing fusel alcohol concentrations.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Fortress: Fermentation Control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Temperature Taming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Nitrogen Needs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Yeast Vanguard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Monitoring Mastery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temperature management during fermentation is key to limiting undesirable fusel alcohol production. Steady controls are crucial.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Optimizing nitrogen levels ensures healthy yeast metabolism, preventing stress and thus reducing fusel alcohol formation overall.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Careful yeast selection plays a pivotal role. Choosing strains that minimize fusel alcohol production is paramount.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 monitoring of fermentation progress allows for timely adjustments, preventing fusel alcohol spikes before they even happen.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Balancing Act: Flavor vs. Industrial Efficiency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flavor profiles can lead to premium product differentiation and higher market value, appealing to discerning consumers.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Careful fusel alcohol management unlocks unique aromatic compounds, adding complexity and depth to the beverage's character.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control can highlight desirable flavor notes, creating a signature taste that sets the product apart from competitors.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Overly aggressive fusel alcohol reduction can strip away essential flavor components, resulting in a bland or characterless product.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Focusing solely on fusel control might inadvertently impact other crucial fermentation byproducts, negatively affecting overall quality.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Implementing strict controls can increase production costs due to specialized equipment, monitoring, and process adjustments.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Flavor Frontiers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2015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2018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2024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Early Enzyme Insights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Yeast Engineering Emerges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Process Control Refined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AI-Driven Optimization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Initial research focused on understanding the enzymatic pathways involved in fusel alcohol production. Scientists began exploring the role of specific enzymes in yeast metabolism and their influence on the final...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first successful attempts at engineering yeast strains with modified fusel alcohol production were documented. Researchers demonstrated the potential to selectively reduce or enhance the formation of specific fusel alcohols,...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Advanced process control strategies, including real-time monitoring and feedback loops, were implemented to optimize fermentation conditions. These strategies enabled precise control over temperature, pH, and nutrient availability, further enhancing the...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Artificial intelligence and machine learning algorithms are now being applied to predict and optimize fusel alcohol profiles in real-time. These advanced tools allow for dynamic adjustments to fermentation parameters, resulting...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Unsung Flavor Heroes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Flavor's Edge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Ehrlich Pathway: Amino Acid Alchemy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Pyruvate's Path: Beyond Lactate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Amino Acid Origins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 Formation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Distillation Defined: Refining Spirits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Fortress: Fermentation Control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Balancing Act: Flavor vs. Industrial Efficiency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Flavor Frontiers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Unsung Flavor Heroes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What are Fusels?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Formation Factors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Sensory Impact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Balance is Key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are higher alcohols formed during fermentation, impacting aroma and taste significantly beyond ethanol.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Yeast strain, temperature, and nutrient availability heavily influence the production of these complex alcohols.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contribute diverse flavors, from fruity and floral to solvent-like, influencing overall beverage quality.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Optimal concentrations enhance complexity, but excess can lead to harshness and unpleasant aftertastes; moderation matters.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Flavor's Edge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Contribute to complex flavor profiles, adding depth and character to alcoholic beverages like beer, wine, and spirits.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Provide desirable aromas, ranging from fruity and floral to spicy and malty, enhancing the sensory experience.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 enhance the overall mouthfeel and body of the beverage, contributing to a richer and more satisfying experience.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 concentrations can lead to harsh, solvent-like flavors, negatively impacting the drink's overall palatability and enjoyment.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Excessive fusel alcohol levels are associated with unpleasant aftereffects, contributing to hangovers and headaches after consumption.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Uncontrolled fermentation and distillation processes can result in the overproduction of these compounds, leading to quality issues.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Ehrlich Pathway: Amino Acid Alchemy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Ehrlich Pathway transforms amino acids into flavorful higher alcohols in yeast. A key process for flavor.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First step: transamination. Amino acids transfer their amino group to a keto acid to begin transformation.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Next is decarboxylation. Carbon dioxide is removed, altering the molecule's structure and characteristics significantly.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final step: reduction. This process produces the desired higher alcohols, adding distinct flavors.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Pyruvate's Path: Beyond Lactate</a:t>
            </a:r>
            <a:endParaRPr lang="en-US" sz="2300" dirty="0"/>
          </a:p>
        </p:txBody>
      </p:sp>
      <p:pic>
        <p:nvPicPr>
          <p:cNvPr id="3" name="Image 0" descr="https://images.pexels.com/photos/31738842/pexels-photo-3173884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Pyruvate, a key metabolic intermediate, faces multiple fates depending on cellular conditions and enzymatic machinery available. 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Ehrlich pathway utilizes pyruvate-derived keto acids, transforming them into fusel alcohols, particularly under nutrient limitation.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Nitrogen limitation increases fusel alcohol production as cells scavenge carbon from amino acids, ultimately derived from pyruvate.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Fusel alcohols contribute to the complex flavors of fermented beverages, influencing aroma, mouthfeel, and overall quality attributes.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Alcohols: Amino Acid Origins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Derived from Leucine, Isoamyl Alcohol contributes banana-like aroma notes and is a key higher alcohol in fermentation processes.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Valine is the amino acid precursor to Isobutanol, impacting spirit's malt and solvent-like flavors, and contributes to complexity.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Phenylethanol originates from Phenylalanine, imparting floral, rose-like aromas and delicate sweetness to the distilled beverage.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Formed from Threonine and Pyruvate, Propanol contributes sharp and sometimes harsh characteristics to the overall spirit profile.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Fusel Alcohol Formation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Fermentation is the origin point; it's where fusel alcohols are initially synthesized by yeast activity.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Temperature is key. Elevated temperatures generally favor increased production of fusel alcohols during fermentation.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Yeast strain significantly impacts fusel alcohol profiles. Certain strains are inherently higher producers.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Carbon/Nitrogen ratio is crucial. Imbalances can stress yeast, leading to increased fusel alcohol creation.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2025-04-25T11:17:34Z</dcterms:created>
  <dcterms:modified xsi:type="dcterms:W3CDTF">2025-04-25T11:17:34Z</dcterms:modified>
</cp:coreProperties>
</file>