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Hidden World of Aviation Technicians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Secrets of Aircraft Maintenance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A Rewarding Career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Working as an aviation technician offers long-term career prospects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Technicians are essential for safe and efficient aircraft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job requires resilience and adaptability to challenging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Aviation technicians play a crucial role behind the scenes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Aviation Technicians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Aviation technicians are the unsung heroes of the aviation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responsible for fixing passenger-related issues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'Swiss Cheese' theory explains the importance of their role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Aviation is like a huge zoo, with various specialties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Meet Artem, An Aviation Technician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Artem comes from a family with a strong aviation background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prepares aircraft for takeoff, conducting inspections and maintenance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responsibilities include visual inspections, refueling, and data updates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Sometimes he faces challenging workloads and frustration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Specialization in Avionic Systems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technicians specialize in avionic 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involves electrical components and navigation equipment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handle generators, autopilots, and communication 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work ensures the safety and functionality of the aircraft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 Day in the Life of an Aviation Technician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day starts with a standard routine and briefings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Technicians receive work assignments and proceed to the aircraft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may work on multiple planes within a 12-hour shift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include repairing damaged passenger amenities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and Maintenance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Technicians follow strict safety guidelines and protocols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specific timeframes for maintenance tasks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additional issues and passenger feedback can extend the timeline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Minimizing defects that do not affect flight safety is important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Swiss Cheese Theory and Preventing Disasters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Swiss Cheese Theory explains the causes of aviation disasters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'hole' or flaw in the system can lead to catastrophic outcomes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Aviation technicians play a crucial role in preventing accidents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Systems are designed to minimize failures and ensure safety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Aviation Technician Slang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Aviation technicians have their own unique slang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Aircraft fuselage and engine specialists are humorously called 'elephants'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Electrical system specialists are referred to as 'monkeys'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Interior specialists are playfully called 'pigs'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Becoming an Aviation Technician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Becoming an aviation technician involves specialized training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includes exams, internships, and official certifications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Technicians specialize in specific aircraft types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work on different aircraft types requires additional training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2023-10-18T05:18:18Z</dcterms:created>
  <dcterms:modified xsi:type="dcterms:W3CDTF">2023-10-18T05:18:18Z</dcterms:modified>
</cp:coreProperties>
</file>