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10 Styles to Transform Your Images with Mid-Journey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Discover amazing effects using different styles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Geometric Shape Design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Transform images into artistic geometric designs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visually appealing compositions with geometric shapes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Michael Jackson, Pikachu, waterfall in nature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geometricshapedesign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Source URL: </a:t>
            </a:r>
            <a:endParaRPr lang="en-US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Blueprint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Give images a blueprint-like appearance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Simulate the look of technical drawings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dog with sunglasses, Pikachu, Darth Vader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blueprint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Source URL: 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Nature Punk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 cool nature elements to images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unique effects with vines and sticks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woman's face, Michael Jackson, Darth Vader, Pikachu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naturepunk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Source URL: 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Stained Glass Portrait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stained glass effect on portraits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Simulate the look of a window made of stained glass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woman's face, Darth Vader, waterfall in nature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stainedglassportrait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Source URL: 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Hydro Dip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splattery paint effect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Simulate the look of dipping an object in paint and water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woman's face, Pikachu, dog with sunglasses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hydrodip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Source URL: 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Fractal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never-ending pattern effect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 a unique and interesting look with fractal patterns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woman's face, Modern Family Home, Pikachu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fractal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Source URL: 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Simpsons Cartoon Style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Transform images into the iconic Simpsons cartoon style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fun and familiar cartoon characters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woman's face, Modern Family Home, Darth Vader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simpsonscartoonstyle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Source URL: 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Vinyl Sticker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Give images a sticker-like appearance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Simulate the look of printed stickers that can be placed on various surfaces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woman's face, futuristic car, Terminator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vinylsticker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Source URL: </a:t>
            </a:r>
            <a:endParaRPr 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Zentangle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 intricate black and white line work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unique patterns with a Zentangle style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woman's face, Samurai, Modern Family Home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zentangle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Source URL: </a:t>
            </a:r>
            <a:endParaRPr 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Megalophobia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Evoke the fear of intensely large objects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images with a sense of scale and intensity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woman's face, Pikachu, Samurai standing in front of Mount Fuji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megalophobia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Source URL: 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2023-10-17T16:26:50Z</dcterms:created>
  <dcterms:modified xsi:type="dcterms:W3CDTF">2023-10-17T16:26:50Z</dcterms:modified>
</cp:coreProperties>
</file>