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विकासका पूर्वाधार: विद्युत, खानेपानी र जनशक्ति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आधारभूत आवश्यकताहरू मार्फत दिगो विकास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सफलताका कथाहरू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केही गाउँहरूले नवीकरणीय ऊर्जा प्रयोग गरेर विद्युत उत्पादन गरेका छन्। यसले जीवनस्तर सुधार गरेको 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केही समुदायहरूले खानेपानी आयोजनाहरू सञ्चालन गरेका छन्। यसले स्वच्छ पानीको पहुँच बढाएको 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केही संस्थाहरूले सीप विकास तालिमहरू सञ्चालन गरेका छन्। यसले रोजगारी क्षमता बढाएको 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सरकारले पूर्वाधार विकासका लागि विभिन्न योजनाहरू ल्याएको छ। यसले विकासलाई गति दिएको 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सामुदायिक सहभागिताले विकास आयोजनाहरू सफल भएका छन्। यसले दिगो विकासलाई बढावा दिएको छ।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निष्कर्ष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विद्युत, खानेपानी र जनशक्ति विकासका लागि समन्वित प्रयास आवश्यक छ। यसले दिगो विकासलाई सुनिश्चित गर्दछ।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पूर्वाधार विकासमा लगानी बढाउनुपर्छ। यसले आर्थिक वृद्धि र सामाजिक प्रगतिको ढोका खोल्छ।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पूर्वाधार विकास सम्बन्धी नीतिगत सुधार आवश्यक छ। यसले लगानीलाई आकर्षित गर्दछ।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प्रविधिको प्रयोगले पूर्वाधार विकासलाई प्रभावकारी बनाउँछ। यसले लागत घटाउँछ र गुणस्तर बढाउँछ।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सामुदायिक सहभागिताले विकास आयोजनाहरूलाई दिगो बनाउँछ। यसले स्वामित्व र जवाफदेहिता बढाउँछ।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धन्यवाद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यो प्रस्तुतिमा सहभागी हुनुभएकोमा तपाईंहरू सबैलाई धेरै धेरै धन्यवाद।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यदि तपाईंसँग कुनै प्रश्नहरू छन् भने, कृपया सोध्नुहोस्।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तपाईंका सुझावहरूले हामीलाई भविष्यमा अझ राम्रो गर्न मद्दत गर्नेछन्।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तपाईंहरूको सहयोगको लागि हामी आभारी छौं।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हामी सबै मिलेर विकासको यात्रामा अगाडि बढौं।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विकासको जग: एक सिंहावलोकन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विद्युत: विकासको ऊर्जा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खानेपानी: जीवनको आधार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जनशक्ति: विकासको चालक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 विकासका चुनौती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खानेपानी विकासका चुनौती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जनशक्ति विकासका चुनौती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सफलताका कथाहरू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निष्कर्ष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धन्यवाद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विकासको जग: एक सिंहावलोकन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विद्युत, खानेपानी र जनशक्ति विकासका आधारशिला हुन्। यसले सामाजिक र आर्थिक विकासलाई बढाउँछ।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पूर्वाधार विकासले वातावरण मैत्री अभ्यासहरूलाई बढाउँछ। यसले दिगो विकासको लक्ष्य प्राप्त गर्न मद्दत गर्दछ।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विद्युत, खानेपानी र जनशक्तिमा लगानीले आर्थिक गतिविधि बढाउँछ। यसले रोजगारी सिर्जना गर्दछ र गरिबी घटाउँछ।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पूर्वाधारको उपलब्धताले शिक्षा, स्वास्थ्य सेवा र जीवनस्तर सुधार गर्दछ। यसले सामाजिक समानतालाई बढाउँछ।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उत्पादन क्षमता बढाउन, रोजगारी सिर्जना गर्न तथा गरिबी निवारण गर्ने कार्यले राष्ट्रिय सुरक्षा सुदृढ हुन्छ।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विद्युत: विकासको ऊर्जा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विद्युतले उद्योगहरूलाई शक्ति प्रदान गर्दछ। यसले उत्पादन क्षमता बढाउँछ र आर्थिक विकासलाई गति दिन्छ।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विद्युतले घरहरूमा प्रकाश, ताप र अन्य सुविधाहरू प्रदान गर्दछ। यसले जीवनस्तर सुधार गर्दछ।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विद्युतले सिंचाई प्रणाली र कृषि उपकरणहरू चलाउन मद्दत गर्दछ। यसले खाद्य उत्पादन बढाउँछ।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विद्युतले इन्टरनेट र अन्य सञ्चार प्रविधिहरूलाई समर्थन गर्दछ। यसले ज्ञान र सूचनाको पहुँच बढाउँछ।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 उत्पादन क्षमताको विकासले अन्य पूर्वाधारको विकासलाई बढावा दिन्छ।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खानेपानी: जीवनको आधार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स्वच्छ खानेपानीले रोगहरूबाट बचाउँछ। यसले स्वास्थ्य र उत्पादकत्व सुधार गर्दछ।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खानेपानीले सरसफाई अभ्यासहरूलाई समर्थन गर्दछ। यसले वातावरणलाई सफा राख्छ।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खानेपानीले सिंचाई र पशुपालनलाई समर्थन गर्दछ। यसले खाद्य सुरक्षा बढाउँछ।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खानेपानीले औद्योगिक प्रक्रियाहरूलाई समर्थन गर्दछ। यसले उत्पादन क्षमता बढाउँछ।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खानेपानीको उपलब्धताले सामाजिक समानता र समावेशीकरणलाई बढाउँछ।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जनशक्ति: विकासको चालक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शिक्षाले ज्ञान र सीप प्रदान गर्दछ। यसले उत्पादकत्व र नवाचार बढाउँछ।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तालिमले विशेष सीपहरू विकास गर्दछ। यसले रोजगारी क्षमता बढाउँछ।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स्वास्थ्य सेवाले जनशक्तिको स्वास्थ्य सुधार गर्दछ। यसले उत्पादकत्व बढाउँछ।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रोजगारीले आर्थिक सुरक्षा प्रदान गर्दछ। यसले गरिबी घटाउँछ।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उद्यमशीलताले नयाँ व्यवसायहरू सिर्जना गर्दछ। यसले आर्थिक विकासलाई गति दिन्छ।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 विकासका चुनौती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 उत्पादन क्षमताको अभावले विकासलाई बाधा पुर्‍याउँछ। यसको समाधानका लागि लगानी बढाउनुपर्छ।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 वितरण प्रणालीको कमजोरीले विद्युत आपूर्तिमा अवरोध ल्याउँछ। यसलाई सुधार गर्नुपर्छ।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 उत्पादनको उच्च लागतले उपभोक्तालाई समस्या पार्छ। यसलाई घटाउनुपर्छ।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 उत्पादनले वातावरणमा नकारात्मक प्रभाव पार्छ। नवीकरणीय ऊर्जाको प्रयोग बढाउनुपर्छ।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विद्युत विकास सम्बन्धी नीतिगत अस्थिरताले लगानीलाई निरुत्साहित गर्छ। स्थिर नीति आवश्यक छ।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खानेपानी विकासका चुनौती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पानीको अभावले खानेपानी आपूर्तिमा समस्या ल्याउँछ। यसको समाधानका लागि पानी संरक्षण गर्नुपर्छ।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पानी प्रदूषणले खानेपानीको गुणस्तर घटाउँछ। यसलाई नियन्त्रण गर्नुपर्छ।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खानेपानी वितरण प्रणाली पुरानो हुँदा पानी चुहावट हुन्छ। यसलाई सुधार गर्नुपर्छ।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खानेपानी प्रशोधन र वितरणको उच्च लागतले उपभोक्तालाई समस्या पार्छ। यसलाई घटाउनुपर्छ।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खानेपानी विकास सम्बन्धी नीतिगत कमजोरीले विकासलाई बाधा पुर्‍याउँछ। सुधार आवश्यक छ।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जनशक्ति विकासका चुनौती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आवश्यक सीपको अभावले रोजगारीमा समस्या ल्याउँछ। सीप विकास तालिमहरू सञ्चालन गर्नुपर्छ।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शिक्षाको गुणस्तर कमजोर हुँदा जनशक्ति प्रतिस्पर्धी बन्न सक्दैन। यसलाई सुधार गर्नुपर्छ।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उत्कृष्ट जनशक्ति विदेश पलायन हुँदा विकासमा बाधा पुग्छ। यसलाई रोक्नुपर्छ।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लैंगिक असमानताले महिला जनशक्तिको विकासमा बाधा पुर्‍याउँछ। यसलाई हटाउनुपर्छ।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जनशक्ति विकास सम्बन्धी नीतिगत अस्पष्टताले विकासलाई बाधा पुर्‍याउँछ। स्पष्ट नीति आवश्यक छ।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2025-07-15T12:16:42Z</dcterms:created>
  <dcterms:modified xsi:type="dcterms:W3CDTF">2025-07-15T12:16:42Z</dcterms:modified>
</cp:coreProperties>
</file>