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Advanced English Grammar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Secrets to Reaching Higher English Proficiency Levels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Ellipsis and Substitution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Ellipsis and substitution help avoid repetition and redundancy in sentences.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incorporating ellipsis and substitution to make your sentences more concise and advanced.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"Are you a fan of romantic novels? If so, you will love this new release."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Conditionals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levels of conditionals exist, with more advanced ones demonstrating higher English proficiency.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and use advanced conditionals like mixed conditionals and alternative structures.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"Had the measures been implemented earlier, the company would not be in such dire straits."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Inversion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Inversion involves changing the usual word order to add emphasis or create a more advanced sentence structure.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inversion with phrases like "not only...but also" and adverbial phrases.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"Not only is the film dull, but it is also derivative."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Relative Clauses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Advanced English students use relative clauses to define, non-define, and reduce information in sentences.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 the usage of relative clauses to make your sentences more advanced and cohesive.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"The politician, who is clearly in favor of the initiative, makes a compelling case for an increase in funding."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Cleft Sentences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Cleft sentences divide a sentence into two clauses to emphasize a specific aspect.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cleft sentences to add emphasis or create stylistic variations in your speech and writing.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"It is the writing tasks that you need to practice."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Subject-Verb Agreement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Subject-verb agreement is crucial for correct grammar, ensuring that the subject and verb match in number.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common mistakes by understanding and applying subject-verb agreement rules.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"The goalkeeper, as well as his teammates, is responsible for the defeat."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Reported Speech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Reported speech involves reporting what someone said without using their exact words.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the rules for constructing reported speech sentences to accurately convey someone's words.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"Derek asked Susan whether she had been to the beach that day."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2023-10-18T06:26:12Z</dcterms:created>
  <dcterms:modified xsi:type="dcterms:W3CDTF">2023-10-18T06:26:12Z</dcterms:modified>
</cp:coreProperties>
</file>