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International Transport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Innovations and Challenges in the Global Transport Industry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international transport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players in the global transport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challenges and opportunities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Through Holding International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Through Holding International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Their role in the transport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Successes and achievements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Future goals and aspirations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Confirming Standards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standardized processes in transport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in maintaining consistent standards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confirming standards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implementation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Transportation Areas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types of transportation areas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strategic location selection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Factors to consider when choosing a transportation area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well-planned transportation areas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key points discussed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trends in international transport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opportunities for the future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Closing thoughts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2023-10-16T12:55:59Z</dcterms:created>
  <dcterms:modified xsi:type="dcterms:W3CDTF">2023-10-16T12:55:59Z</dcterms:modified>
</cp:coreProperties>
</file>