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Cryptocurrency Law in Georgia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Key Requirements and Regulations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Cryptocurrency Law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law in Georgia regarding cryptocurrency services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Specifically for exchanges and providers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Important requirements to be aware of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Scope of the Law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Law focuses on providers and exchanges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applicable to peer-to-peer transactions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Restrictions on trading with third-party funds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and complying with the law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Licensing Requirements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Requirement to obtain a license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Existing exchanges allowed to continue operations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Proof of trading activities before January 1, 2023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obtaining the license within 90 days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Proof of Operations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Documents required for license application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Company registration documents and ownership details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Evidence of trading activities and transactions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accurate and verifiable documentation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Internal Policies and Controls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Compliance with anti-money laundering regulations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Documentation for client due diligence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Internal policies for risk management and control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having robust monitoring 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Infrastructure and Security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Requirements for physical and IT infrastructure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Surveillance cameras and monitoring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Secure storage for cryptocurrency assets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and control measures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Communication and Collaboration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Partnerships with other cryptocurrency service providers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and sharing of information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Cooperation with regulatory authorities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maintaining positive relationships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key requirements and regulations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compliance for legal operation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Ongoing monitoring and adaptability to changes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remarks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2023-10-17T20:04:31Z</dcterms:created>
  <dcterms:modified xsi:type="dcterms:W3CDTF">2023-10-17T20:04:31Z</dcterms:modified>
</cp:coreProperties>
</file>