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Vietnamese Culture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Rich Heritage and Traditions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Vietnamese Culture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Vietnam has a diverse and vibrant culture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Influenced by its long history and unique geography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Home to rich traditions, art, and cuisine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Deeply rooted in Confucianism and Buddhism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Unveiling Vietnamese Cuisine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Vietnamese cuisine is renowned for its freshness and balance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Characterized by the abundant use of herbs, vegetables, and rice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Famous dishes include pho, banh mi, and spring rolls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Influenced by Chinese, French, and Southeast Asian flavors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Traditional Festivals and Celebrations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Vietnamese culture is rich in colorful festivals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Lunar New Year (Tet) is the most important festival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Other festivals include Mid-Autumn Festival and Hung Kings' Temple Festival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Festivals feature dragon dances, traditional music, and fireworks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Traditional Arts and Crafts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Vietnamese culture is renowned for its traditional arts and crafts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Ao dai is the traditional Vietnamese dress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Lacquerware, silk weaving, and pottery are popular crafts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puppetry is a unique traditional art form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Vietnam's Natural Wonders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Vietnam is blessed with diverse natural landscapes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 Long Bay is a UNESCO World Heritage Site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Mekong Delta is known for its lush greenery and floating markets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Phong Nha-Ke Bang National Park offers stunning caves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2023-10-17T15:53:21Z</dcterms:created>
  <dcterms:modified xsi:type="dcterms:W3CDTF">2023-10-17T15:53:21Z</dcterms:modified>
</cp:coreProperties>
</file>