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Dumbest Criminals: Tales of Stupidity and Self-Sabotage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Four Stories that Defy All Logic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Most criminals are not usually very clever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From accidentally self-snitching to calling the police on themselves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Here are four of the dumbest criminals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Prepare to be amazed by their lack of intelligence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Eric Edwards - Fugitive Turned Snitch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Eric Edwards, a fugitive for three days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Involved in a shooting and killing of Michael Hudson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Edwards decides to turn himself 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Implicates his partner Cedric as the shooter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Antoine Sims - McDonald's Fries and a Warrant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Antoine Sims calls the police over cold fries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Unknowingly reveals he has a warrant for arrest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Sims is banned from McDonald's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Later caught trying to break into an apartment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Cody Forenkem - Live Streaming Confession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Cody Forenkem confesses to a crime while live streaming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Claims the victim consented but later contradicts himself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Unaware that his confession is being recorded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Easily incriminates himself in the crime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Raymond Gates - A Recorded Confession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Raymond Gates confesses to a rape during an interrogation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Claims the victim consented but contradicts himself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Unaware that the incident was recorded on video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Shocked when confronted with the evidence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These stories prove that criminals can be incredibly dumb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Their own actions and words lead to their downfall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We can only hope that justice is served in each case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Let these stories serve as a reminder of the consequences of stupidity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2023-10-17T17:34:56Z</dcterms:created>
  <dcterms:modified xsi:type="dcterms:W3CDTF">2023-10-17T17:34:56Z</dcterms:modified>
</cp:coreProperties>
</file>