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Total Video Telegram Indicator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Potential of Video Communication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Total Video Telegram Indicator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and concept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video communication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Evolution and growth of video messaging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beneficiaries of video telegram indicator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Impact of Video Communication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Enhanced engagement and understanding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storytelling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remote collaboration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Greater reach and accessibility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Evolution of Video Messaging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From telegrams to video messages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Advancements in video technology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rise of instant video messaging platforms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Integration of artificial intelligence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Key Beneficiaries of Video Telegram Indicator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Businesses and enterprises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Educational institutions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Telehealth and healthcare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Social interactions and relationships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2023-10-16T20:06:17Z</dcterms:created>
  <dcterms:modified xsi:type="dcterms:W3CDTF">2023-10-16T20:06:17Z</dcterms:modified>
</cp:coreProperties>
</file>