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notesMasterIdLst>
    <p:notesMasterId r:id="rId6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Importance of Economic Leverage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Strategic and Progressive Approaches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Introduction: Economic Leverage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Economic leverage refers to the strategic use of resources to achieve desired outcomes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involves maximizing the impact of limited resources for maximum gain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Economic leverage can be a powerful tool for individuals, organizations, and governments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understanding and harnessing economic leverage, we can create positive change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Strategic Planning for Economic Leverage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Strategic planning is crucial for effective economic leverage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 goals and objectives to focus resources 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Analyze market trends and opportunities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 a comprehensive strategy to optimize leverage potential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Progressive Approaches to Economic Leverage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Progressive approaches focus on long-term sustainability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Promote innovation and creativity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Invest in research and development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Foster collaboration and partnerships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Slide 1</vt:lpstr>
      <vt:lpstr>Slide 2</vt:lpstr>
      <vt:lpstr>Slide 3</vt:lpstr>
      <vt:lpstr>Slide 4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2023-10-17T08:13:05Z</dcterms:created>
  <dcterms:modified xsi:type="dcterms:W3CDTF">2023-10-17T08:13:05Z</dcterms:modified>
</cp:coreProperties>
</file>