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गति: कक्षा 9 - रहस्यमय यात्रा!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आइए, गति के नियमों को हिंदी में समझें!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गति: चक्कर लगाते हुए!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 का मतलब है कि कोई वस्तु एक वृत्त के चारों ओर घूम रही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 के लिए अभिकेन्द्र बल की आवश्यकता होती है, जो वस्तु को केंद्र की ओर खींचता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पृथ्वी के चारों ओर चंद्रमा की गति वृत्तीय गति का उदाहरण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 में वेग की दिशा लगातार बदलती रहती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 को बनाए रखने के लिए एक निरंतर बल की आवश्यकता होती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के नियम: सारांश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वस्तु की स्थिति में समय के साथ परिवर्तन।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तय किए गए मार्ग की लंबाई है, जबकि विस्थापन प्रारंभिक और अंतिम स्थिति के बीच की दूरी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गति बताती है, जबकि वेग दिशा के साथ गति बताता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वेग में परिवर्तन की दर।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से जुड़ी समस्याओं को हल करने के लिए महत्वपूर्ण उपकरण।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हमें उम्मीद है कि आपने गति के बारे में बहुत कुछ सीखा होगा।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यदि आपके कोई प्रश्न हैं, तो कृपया पूछने में संकोच 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विज्ञान की दुनिया में हमेशा नया सीखने को मिलता है, इसलिए आगे बढ़ते रहें!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इस ज्ञान को दूसरों के साथ साझा करें और उन्हें भी गति के बारे में जानने में मदद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अगले पाठ में फिर मिलेंगे, तब तक के लिए धन्यवाद!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का परिचय: एक नई शुरुआत!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और विस्थापन: क्या अंतर है?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और वेग: कितनी तेजी से?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त्वरण: गति में बदलाव!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के समीकरण: रहस्य उजागर!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गति: सीधी रेखा में!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गति: बदलाव का खेल!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वृत्तीय गति: चक्कर लगाते हुए!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के नियम: सारांश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का परिचय: एक नई शुरुआत!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वस्तु की स्थिति में समय के साथ परिवर्तन ही गति है। इसे समझना विज्ञान का मूल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हमारे चारों ओर की दुनिया को समझने के लिए गति को जानना आवश्यक है। यह भौतिकी का आधार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चलती हुई कार, उड़ता हुआ पक्षी, गिरता हुआ फल - ये सभी गति के उदाहरण हैं जिन्हें हम रोज देखते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को मापने के लिए हमें दूरी और समय की आवश्यकता होती है। इनके बिना गति का अध्ययन अधूरा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अब हम गति के प्रकार और नियमों को गहराई से समझेंगे। तैयार हो जाइए!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और विस्थापन: क्या अंतर है?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किसी वस्तु द्वारा तय किए गए मार्ग की कुल लंबाई है। यह हमेशा धनात्मक होती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विस्थापन प्रारंभिक और अंतिम स्थिति के बीच की सबसे छोटी दूरी है। यह धनात्मक या ऋणात्मक हो सकती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गोल चक्कर में, दूरी तय होती है, लेकिन विस्थापन शून्य हो सकता है यदि आप उसी स्थान पर वापस आ जाएं।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में दिशा महत्वपूर्ण नहीं है, लेकिन विस्थापन में दिशा का बहुत महत्व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दूरी और विस्थापन को समझना गति को सही ढंग से समझने के लिए जरूरी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और वेग: कितनी तेजी से?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बताती है कि कोई वस्तु कितनी तेजी से चल रही है। यह दूरी प्रति समय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वेग बताती है कि कोई वस्तु कितनी तेजी से और किस दिशा में चल रही है। यह विस्थापन प्रति समय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= दूरी / समय। यह सूत्र हमें किसी वस्तु की गति का अंदाजा देता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वेग = विस्थापन / समय। यह सूत्र हमें दिशा के साथ गति बताता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चाल केवल गति बताती है, जबकि वेग दिशा के साथ गति बताता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त्वरण: गति में बदलाव!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त्वरण वेग में परिवर्तन की दर है। यह बताता है कि वेग कितनी तेजी से बदल रहा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त्वरण = वेग में परिवर्तन / समय। यह सूत्र हमें त्वरण की गणना करने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धनात्मक त्वरण का मतलब है कि वेग बढ़ रहा है। उदाहरण के लिए, एक कार जो तेजी से गति पकड़ रही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ऋणात्मक त्वरण (मंदता) का मतलब है कि वेग घट रहा है। उदाहरण के लिए, ब्रेक लगाने पर कार धीमी हो रही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शून्य त्वरण का मतलब है कि वेग स्थिर है। उदाहरण के लिए, एक समान गति से चलती कार।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गति के समीकरण: रहस्य उजागर!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 = u + at, जहाँ v अंतिम वेग, u प्रारंभिक वेग, a त्वरण और t समय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 = ut + 1/2 at², जहाँ s दूरी, u प्रारंभिक वेग, a त्वरण और t समय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v² = u² + 2as, जहाँ v अंतिम वेग, u प्रारंभिक वेग, a त्वरण और s दूरी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ये समीकरण हमें गति से जुड़ी समस्याओं को हल करने में मदद करते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इन समीकरणों को अच्छी तरह समझने के लिए अभ्यास करना बहुत जरूरी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गति: सीधी रेखा में!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 का मतलब है कि कोई वस्तु एक सीधी रेखा में स्थिर गति से चल रही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 में त्वरण शून्य होता है क्योंकि वेग में कोई बदलाव नहीं होता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अंतरिक्ष यान जो बाहरी अंतरिक्ष में लगातार गति से चल रहा है, एकसमान गति का उदाहरण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 को समझना गति के अन्य प्रकारों को समझने के लिए जरूरी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एकसमान गति हमेशा एक सीधी रेखा में होती है, इसमें कोई घुमाव नहीं होता।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गति: बदलाव का खेल!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 का मतलब है कि कोई वस्तु अपनी गति या दिशा बदल रही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 में त्वरण हमेशा मौजूद होता है क्योंकि वेग में बदलाव हो रहा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कार जो ट्रैफिक में चल रही है, असमान गति का उदाहरण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 को समझना थोड़ा जटिल हो सकता है, लेकिन यह वास्तविक जीवन में बहुत आम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असमान गति कई प्रकार की हो सकती है, जैसे त्वरित गति, मंद गति, और घुमावदार गति।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2025-05-02T10:34:22Z</dcterms:created>
  <dcterms:modified xsi:type="dcterms:W3CDTF">2025-05-02T10:34:22Z</dcterms:modified>
</cp:coreProperties>
</file>