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jpeg"/><Relationship Id="rId3" Type="http://schemas.openxmlformats.org/officeDocument/2006/relationships/slideLayout" Target="../slideLayouts/slideLayout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jpeg"/><Relationship Id="rId3" Type="http://schemas.openxmlformats.org/officeDocument/2006/relationships/slideLayout" Target="../slideLayouts/slideLayout2.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6" Type="http://schemas.openxmlformats.org/officeDocument/2006/relationships/slideLayout" Target="../slideLayouts/slideLayout2.xml"/><Relationship Id="rId7"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Studio Durga: Anime India</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Pioneering Indian Anime: A Vision Unveiled Through Art and Innovation.</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Anime India: A New Wave</a:t>
            </a:r>
            <a:endParaRPr lang="en-US" sz="2300" dirty="0"/>
          </a:p>
        </p:txBody>
      </p:sp>
      <p:pic>
        <p:nvPicPr>
          <p:cNvPr id="3" name="Image 0" descr="https://images.pexels.com/photos/31421104/pexels-photo-31421104.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Indian mythology and folklore inspire unique anime narratives, adding depth and cultural richness to the visual storytelling experience.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Blending traditional animation with advanced digital tools creates a visually stunning and innovative style within the anime framework.</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Reflecting Indian values and aesthetics results in an anime genre that resonates deeply with local audiences and offers global appeal.</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Anime adapts ancient Indian stories for a contemporary audience, maintaining core themes while engaging viewers through modern presentation.</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Studio Durga: Stay Connected!</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Follow Studio Durga's journey. See behind-the-scenes glimpses, project updates, and connect with our creative community.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Subscribe to our YouTube channel for in-depth project showcases, tutorials, and insights into our artistic process.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Immerse yourself in our visual world. Discover stunning imagery, artwork, and glimpses into our studio life on Instagram.</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Get real-time updates, news, and engage in conversations about our latest projects, events, and collaborations on Twitter.</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Indian Anime: Future Vision</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Upcoming Projects and Vision,</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Dedicated to producing more captivating stories and expanding the anime landscape in India.</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Project 'Astra'</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Initiate development of 'Astra', a sci-fi anime series blending Indian mythology with futuristic technology. Focus on pre-production, scriptwriting, and initial character design to ensure a compelling narrative and visually stunning world.</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Studio Expansion</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Expand studio infrastructure and talent pool, recruiting animators, voice actors, and composers. Implement training programs to nurture local talent and foster a collaborative environment conducive to innovation and high-quality anime production.</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2026</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'Astra' Launch</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Premiere 'Astra' on major streaming platforms and television channels across India and internationally. Launch a comprehensive marketing campaign to generate excitement and build a strong fan base for the series, targeting diverse demographics.</a:t>
            </a:r>
            <a:endParaRPr lang="en-US"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Connect with Karmachakra</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Dive into our website for a comprehensive view of Karmachakra's initiatives and impactful work around the globe.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Discover the profound mission and vision driving Karmachakra, its unique approach and core values.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Find out how you can contribute to Karmachakra's projects and become a part of our passionate community.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Reach out to our team directly with any questions, inquiries, or partnership proposals you may have.</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Studio Durga: Anime Pioneers</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Animating Impact: Our Mission</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Karmachakra: Genesis of Vision</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Indian Anime Autonomy</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Karmachakra: Award Winning Pilot</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Accolades &amp; Recognition</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Anime India: A New Wave</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Studio Durga: Stay Connected!</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Indian Anime: Future Vision</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Connect with Karmachakra</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Studio Durga: Anime Pioneers</a:t>
            </a:r>
            <a:endParaRPr lang="en-US" sz="2300" dirty="0"/>
          </a:p>
        </p:txBody>
      </p:sp>
      <p:pic>
        <p:nvPicPr>
          <p:cNvPr id="3" name="Image 0" descr="https://images.pexels.com/photos/31454956/pexels-photo-31454956.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Studio Durga's inception marked a groundbreaking moment, establishing India's first dedicated anime production house with a global vision.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Drawing heavily from the iconic Japanese manga style, Studio Durga infuses Indian storytelling with a globally recognized aesthetic.</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Focusing on original anime narratives, Studio Durga aims to create unique stories that resonate with diverse audiences worldwide.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Studio Durga brings Indian artistry and narratives to the global anime stage, showcasing the nation's creative potential in animation.</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Animating Impact: Our Mission</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1.Storytelling Power</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We harness animation's unique capabilities to craft resonant and unforgettable narratives for young audiences.</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2.Impactful Content</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Our focus is on creating stories that spark conversations, inspire change, and resonate deeply with viewers.</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3.Engaging Narratives</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We strive to captivate audiences with compelling characters, intriguing plots, and visually stunning animation styles.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4.Teen &amp; Young Adult</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We specifically target teens and young adults, addressing their concerns, aspirations, and life experiences.</a:t>
            </a: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Karmachakra: Genesis of Vision</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Tracing the origins of Karmachakra, an Indian anime project. From initial conception to studio formation, a journey of dedication.</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2016</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Seed of an Idea</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The original concept for Karmachakra, an anime series uniquely set in ancient India, was conceived. This initial spark ignited the passion to bring Indian narratives to the anime world, blending mythology and modern storytelling.</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2017</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Studio Durga Emerges</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Fueled by the Karmachakra vision, Studio Durga was officially established. This marked a pivotal step, providing a dedicated platform to develop and produce the anime, fostering a team committed to high-quality animation and authentic representation.</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2018</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Pre-Production Begins</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Extensive pre-production commenced, involving scriptwriting, character design, and world-building. Researchers and artists collaborated to ensure accurate depictions of Indian culture and mythology, while developing a compelling narrative structure for the anime series.</a:t>
            </a:r>
            <a:endParaRPr lang="en-US" sz="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Indian Anime Autonomy</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Upsides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Challenges Ahead</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Culturally relevant stories showcasing Indian mythology, history, and societal nuances for a wider domestic appeal.</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Preservation of artistic integrity, allowing Indian animators and storytellers to define a unique visual style and narrative voice.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Greater control over intellectual property, fostering a thriving domestic anime industry and revenue generation.</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Limited access to advanced technology, specialized training, and global distribution networks compared to established studios.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Potential funding challenges and difficulties attracting investors due to the perceived risk of untested domestic market.</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Need to establish robust quality control measures and production pipelines to compete with internationally recognized anime.</a:t>
            </a:r>
            <a:endParaRPr lang="en-US"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Karmachakra: Award Winning Pilot</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Award Level</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Year Awarded</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Category Rank</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Festival Entries</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Platinum</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2020</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Top 1%</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200+</a:t>
            </a:r>
            <a:endParaRPr lang="en-US"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Accolades &amp; Recognition</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Received Honorable Mention for Best Webseries/TV Pilot at the International Streaming Awards in Los Angeles.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Honorable Mention also received for Best Original Score at ISA Los Angeles in the same year.</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Our pilot episode garnered positive attention, proving its potential for engaging audiences.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original score was commended, showcasing the emotional impact and quality of the music.</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2025-04-11T14:46:30Z</dcterms:created>
  <dcterms:modified xsi:type="dcterms:W3CDTF">2025-04-11T14:46:30Z</dcterms:modified>
</cp:coreProperties>
</file>