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Inspiring Journey of Sridhar Vembu and Zoho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a Small Village to a Global Software Powerhouse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Sridhar Vembu: Founder of Zoho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Background: Born and raised in a small village in Tamil Nadu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Zoho: India's most profitable startup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Highlights: Profit of 2700 crores, 6 crore+ customers, 11000+ employees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Consults 300 companies from Fortune 500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Clients include Apple, Netflix, Amazon, Mahindra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Early Life and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Born in a farming family, later moved to Chennai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Graduated from IIT Madras with a degree in electrical engineering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Pursued higher studies at Princeton University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Earned a doctorate but felt dissatisfied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Focused on self-learning and research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Founding AdventNet and Zoho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Started AdventNet in 1996 with his brother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Initial plan for hardware manufacturing failed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Pivoted to software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Focused on providing affordable solutions for small businesses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Implemented low-cost provider mindset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Strategies for Success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Low-cost provider: Offered affordable software services compared to big companies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Wide range of products: Constantly develop and launch new software applications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Freemium model: Allow users to try the software for free before paying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Channel partner and referral programs: Leverage customers to bring in new business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gaps in the market: Serve small businesses ignored by big companies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Zoho University and Hiring Practices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Established Zoho University to train and hire young talent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Recruited from small colleges and provided extensive training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practical skills and real-world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Emphasized on-the-job learning and personal development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In-house hiring and talent cultivation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Successfully Navigating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Survived the Dot.com bust in the early 2000s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Managed to retain employees and continue operations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Focused on research and development during challenging times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Identified new opportunities and launched innovative products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Maintained a strong balance sheet to weather uncertainties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Plans and Social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Expanding market share in India and increasing employment opportunities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Opening rural offices and hiring locally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Empowering small businesses in underserved areas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social impact and sustainable growth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Commitment to zero debt and strong financial stability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Sridhar Vembu and Zoho's inspiring journey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a small village to a global software powerhouse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Lessons learned: Focus on providing value, adaptability, and long-term thinking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commitment to innovation and customer satisfaction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Zoho's impact on the Indian startup ecosystem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2023-10-17T17:58:31Z</dcterms:created>
  <dcterms:modified xsi:type="dcterms:W3CDTF">2023-10-17T17:58:31Z</dcterms:modified>
</cp:coreProperties>
</file>