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0" y="1543050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April 2025</a:t>
            </a:r>
            <a:endParaRPr lang="en-US" sz="11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00225"/>
            <a:ext cx="5486400" cy="10287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28800" y="1800225"/>
            <a:ext cx="5486400" cy="1028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Pattern Play Pro: Style Guide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2743200" y="2983230"/>
            <a:ext cx="365760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Unlock the secrets to confidently mixing prints and patterns like a fashion expert.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6578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Pattern Play: Dominance &amp; Accent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48640" y="133731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Cat Print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548640" y="221170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Paisley Accent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8640" y="308610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Visual Weight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48640" y="396049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Pattern Scale</a:t>
            </a:r>
            <a:endParaRPr lang="en-US" sz="15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260158"/>
            <a:ext cx="1371600" cy="411480"/>
          </a:xfrm>
          <a:prstGeom prst="rect">
            <a:avLst/>
          </a:prstGeom>
        </p:spPr>
      </p:pic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2134553"/>
            <a:ext cx="1371600" cy="411480"/>
          </a:xfrm>
          <a:prstGeom prst="rect">
            <a:avLst/>
          </a:prstGeom>
        </p:spPr>
      </p:pic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20" y="3008948"/>
            <a:ext cx="1371600" cy="411480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320" y="3883343"/>
            <a:ext cx="1371600" cy="41148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32320" y="126015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75%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7132320" y="213455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25%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7132320" y="300894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2x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7132320" y="388334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1:4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2870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Blooming Contrasts</a:t>
            </a:r>
            <a:endParaRPr lang="en-US" sz="2300" dirty="0"/>
          </a:p>
        </p:txBody>
      </p:sp>
      <p:pic>
        <p:nvPicPr>
          <p:cNvPr id="3" name="Image 0" descr="https://images.pexels.com/photos/31454956/pexels-photo-3145495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543050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Juxtaposing large florals with small dots creates dynamic visual tension and a modern, playful aesthetic.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Consider complementary colors for florals and dots to enhance the overall impact and visual balance.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Floral patterns provide organic shapes, while dots offer geometric structure, balancing boldness and subtlety.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Select fabrics with good drape and texture to elevate the design, adding depth and sophistication to the contrast.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5785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Print Mixing: Yay or Nay?</a:t>
            </a:r>
            <a:endParaRPr lang="en-US" sz="23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440180"/>
            <a:ext cx="3566160" cy="2931795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1440180"/>
            <a:ext cx="3566160" cy="293179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2960" y="1543050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Upsides</a:t>
            </a:r>
            <a:endParaRPr lang="en-US" sz="1500" dirty="0"/>
          </a:p>
        </p:txBody>
      </p:sp>
      <p:sp>
        <p:nvSpPr>
          <p:cNvPr id="6" name="Shape 2"/>
          <p:cNvSpPr/>
          <p:nvPr/>
        </p:nvSpPr>
        <p:spPr>
          <a:xfrm>
            <a:off x="3749040" y="1568768"/>
            <a:ext cx="365760" cy="360045"/>
          </a:xfrm>
          <a:prstGeom prst="ellipse">
            <a:avLst/>
          </a:prstGeom>
          <a:solidFill>
            <a:srgbClr val="0A9C85"/>
          </a:solidFill>
          <a:ln w="12700">
            <a:solidFill>
              <a:srgbClr val="0A9C85"/>
            </a:solidFill>
            <a:prstDash val="solid"/>
          </a:ln>
        </p:spPr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0" y="1625346"/>
            <a:ext cx="182880" cy="20574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54880" y="1543050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Downsides</a:t>
            </a:r>
            <a:endParaRPr lang="en-US" sz="1500" dirty="0"/>
          </a:p>
        </p:txBody>
      </p:sp>
      <p:sp>
        <p:nvSpPr>
          <p:cNvPr id="9" name="Shape 4"/>
          <p:cNvSpPr/>
          <p:nvPr/>
        </p:nvSpPr>
        <p:spPr>
          <a:xfrm>
            <a:off x="7680960" y="1568768"/>
            <a:ext cx="365760" cy="360045"/>
          </a:xfrm>
          <a:prstGeom prst="ellipse">
            <a:avLst/>
          </a:prstGeom>
          <a:solidFill>
            <a:srgbClr val="DA2828"/>
          </a:solidFill>
          <a:ln w="12700">
            <a:solidFill>
              <a:srgbClr val="DA2828"/>
            </a:solidFill>
            <a:prstDash val="solid"/>
          </a:ln>
        </p:spPr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1640777"/>
            <a:ext cx="182880" cy="20574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68680" y="2160270"/>
            <a:ext cx="32004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Express personal style through unique combinations, showcasing individuality and creativity in fashion choices.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Create unique outfits that stand out from the crowd, moving beyond predictable pairings and embracing originality.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Add visual interest to wardrobes by breaking up monotony and injecting energy through contrasting patterns and textures.</a:t>
            </a:r>
            <a:endParaRPr lang="en-US" sz="800" dirty="0"/>
          </a:p>
        </p:txBody>
      </p:sp>
      <p:sp>
        <p:nvSpPr>
          <p:cNvPr id="12" name="Text 6"/>
          <p:cNvSpPr/>
          <p:nvPr/>
        </p:nvSpPr>
        <p:spPr>
          <a:xfrm>
            <a:off x="4800600" y="2160270"/>
            <a:ext cx="32004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Can appear visually overwhelming if not balanced carefully, resulting in a chaotic and disjointed overall look.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Risk of clashing patterns creating an unflattering or distracting appearance, detracting from the intended aesthetic.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Requires careful consideration of color palettes and pattern scales to avoid disharmony and maintain a cohesive style.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2870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Pattern Mixing Mastery</a:t>
            </a:r>
            <a:endParaRPr lang="en-US" sz="2300" dirty="0"/>
          </a:p>
        </p:txBody>
      </p:sp>
      <p:pic>
        <p:nvPicPr>
          <p:cNvPr id="3" name="Image 0" descr="https://images.pexels.com/photos/31454933/pexels-photo-3145493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543050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Vary pattern sizes. Combine large-scale prints with smaller, more subtle designs for a balanced and visually appealing look.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Find a common color. Choose patterns that share at least one color to create a cohesive and intentional outfit or space.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Begin with neutrals. Introduce a patterned neutral with a bolder print for a safe and stylish starting point in pattern mixing.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Break the rules! Once comfortable, experiment with clashing colors and unexpected combinations for a unique, personal style.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72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285875"/>
            <a:ext cx="3474720" cy="51435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Prints vs. Patterns: Decoding Design</a:t>
            </a:r>
            <a:endParaRPr lang="en-US" sz="14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057400"/>
            <a:ext cx="3474720" cy="51435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Pattern Playbook: Harmony in Prints</a:t>
            </a:r>
            <a:endParaRPr lang="en-US" sz="14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2828925"/>
            <a:ext cx="3474720" cy="514350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4" name="Text 8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5" name="Text 9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Black: The Unifier</a:t>
            </a:r>
            <a:endParaRPr lang="en-US" sz="140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3600450"/>
            <a:ext cx="3474720" cy="514350"/>
          </a:xfrm>
          <a:prstGeom prst="rect">
            <a:avLst/>
          </a:prstGeom>
        </p:spPr>
      </p:pic>
      <p:sp>
        <p:nvSpPr>
          <p:cNvPr id="17" name="Shape 10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8" name="Text 11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19" name="Text 12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Color Harmony: United by Hue</a:t>
            </a:r>
            <a:endParaRPr lang="en-US" sz="1400" dirty="0"/>
          </a:p>
        </p:txBody>
      </p:sp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285875"/>
            <a:ext cx="3474720" cy="514350"/>
          </a:xfrm>
          <a:prstGeom prst="rect">
            <a:avLst/>
          </a:prstGeom>
        </p:spPr>
      </p:pic>
      <p:sp>
        <p:nvSpPr>
          <p:cNvPr id="21" name="Shape 1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22" name="Text 1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3" name="Text 1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Scale Secrets: Design Harmony</a:t>
            </a:r>
            <a:endParaRPr lang="en-US" sz="1400" dirty="0"/>
          </a:p>
        </p:txBody>
      </p:sp>
      <p:pic>
        <p:nvPicPr>
          <p:cNvPr id="24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2057400"/>
            <a:ext cx="3474720" cy="514350"/>
          </a:xfrm>
          <a:prstGeom prst="rect">
            <a:avLst/>
          </a:prstGeom>
        </p:spPr>
      </p:pic>
      <p:sp>
        <p:nvSpPr>
          <p:cNvPr id="25" name="Shape 16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26" name="Text 17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27" name="Text 18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Pattern Clash Catastrophe!</a:t>
            </a:r>
            <a:endParaRPr lang="en-US" sz="1400" dirty="0"/>
          </a:p>
        </p:txBody>
      </p:sp>
      <p:pic>
        <p:nvPicPr>
          <p:cNvPr id="2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2828925"/>
            <a:ext cx="3474720" cy="514350"/>
          </a:xfrm>
          <a:prstGeom prst="rect">
            <a:avLst/>
          </a:prstGeom>
        </p:spPr>
      </p:pic>
      <p:sp>
        <p:nvSpPr>
          <p:cNvPr id="29" name="Shape 19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30" name="Text 20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1" name="Text 21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Pattern Play: Dominance &amp; Accent</a:t>
            </a:r>
            <a:endParaRPr lang="en-US" sz="1400" dirty="0"/>
          </a:p>
        </p:txBody>
      </p:sp>
      <p:pic>
        <p:nvPicPr>
          <p:cNvPr id="32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00" y="3600450"/>
            <a:ext cx="3474720" cy="514350"/>
          </a:xfrm>
          <a:prstGeom prst="rect">
            <a:avLst/>
          </a:prstGeom>
        </p:spPr>
      </p:pic>
      <p:sp>
        <p:nvSpPr>
          <p:cNvPr id="33" name="Shape 22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34" name="Text 23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35" name="Text 24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Blooming Contrasts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72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285875"/>
            <a:ext cx="3474720" cy="51435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Print Mixing: Yay or Nay?</a:t>
            </a:r>
            <a:endParaRPr lang="en-US" sz="14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057400"/>
            <a:ext cx="3474720" cy="51435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FFE67F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Pattern Mixing Mastery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Prints vs. Patterns: Decoding Design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48640" y="1285875"/>
            <a:ext cx="77724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Patterns are inherent to the fabric, created during the weaving or knitting process, repeating seamlessly.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Prints are applied post-fabrication, offering diverse surface decoration, impacting feel and durability.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Patterns rely on continuous, predictable repetition, creating visual texture and often structural integrity.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Prints tell unique stories on the surface, allowing for intricate details and personalized fabric expressions.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2870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Pattern Playbook: Harmony in Prints</a:t>
            </a:r>
            <a:endParaRPr lang="en-US" sz="2300" dirty="0"/>
          </a:p>
        </p:txBody>
      </p:sp>
      <p:pic>
        <p:nvPicPr>
          <p:cNvPr id="3" name="Image 0" descr="https://images.pexels.com/photos/31454956/pexels-photo-3145495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543050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Rule #1: Common Color Harmony. Ensure prints share at least one color to create a visually pleasing and cohesive look.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Leopard and plaid can coexist beautifully! The secret lies in finding common hues that tie the two seemingly disparate patterns together.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Focus on the underlying color palette. Matching hues create a bridge, making even bold combinations feel intentional and stylish.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Don't be afraid to experiment! Subtle color connections can be just as effective as obvious matches, adding depth to your look.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5785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Black: The Unifier</a:t>
            </a:r>
            <a:endParaRPr lang="en-US" sz="23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440180"/>
            <a:ext cx="3566160" cy="2931795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1440180"/>
            <a:ext cx="3566160" cy="293179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2960" y="1543050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Strong Points</a:t>
            </a:r>
            <a:endParaRPr lang="en-US" sz="1500" dirty="0"/>
          </a:p>
        </p:txBody>
      </p:sp>
      <p:sp>
        <p:nvSpPr>
          <p:cNvPr id="6" name="Shape 2"/>
          <p:cNvSpPr/>
          <p:nvPr/>
        </p:nvSpPr>
        <p:spPr>
          <a:xfrm>
            <a:off x="3749040" y="1568768"/>
            <a:ext cx="365760" cy="360045"/>
          </a:xfrm>
          <a:prstGeom prst="ellipse">
            <a:avLst/>
          </a:prstGeom>
          <a:solidFill>
            <a:srgbClr val="0A9C85"/>
          </a:solidFill>
          <a:ln w="12700">
            <a:solidFill>
              <a:srgbClr val="0A9C85"/>
            </a:solidFill>
            <a:prstDash val="solid"/>
          </a:ln>
        </p:spPr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0" y="1625346"/>
            <a:ext cx="182880" cy="20574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54880" y="1543050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Weak Points</a:t>
            </a:r>
            <a:endParaRPr lang="en-US" sz="1500" dirty="0"/>
          </a:p>
        </p:txBody>
      </p:sp>
      <p:sp>
        <p:nvSpPr>
          <p:cNvPr id="9" name="Shape 4"/>
          <p:cNvSpPr/>
          <p:nvPr/>
        </p:nvSpPr>
        <p:spPr>
          <a:xfrm>
            <a:off x="7680960" y="1568768"/>
            <a:ext cx="365760" cy="360045"/>
          </a:xfrm>
          <a:prstGeom prst="ellipse">
            <a:avLst/>
          </a:prstGeom>
          <a:solidFill>
            <a:srgbClr val="DA2828"/>
          </a:solidFill>
          <a:ln w="12700">
            <a:solidFill>
              <a:srgbClr val="DA2828"/>
            </a:solidFill>
            <a:prstDash val="solid"/>
          </a:ln>
        </p:spPr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1640777"/>
            <a:ext cx="182880" cy="20574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68680" y="2160270"/>
            <a:ext cx="32004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Black anchors busy patterns, preventing visual overload and creating a cohesive, balanced look.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provides a grounding effect, allowing brighter or more complex patterns to stand out effectively.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Black's neutrality allows it to blend seamlessly with a wide range of colors and pattern styles.</a:t>
            </a:r>
            <a:endParaRPr lang="en-US" sz="800" dirty="0"/>
          </a:p>
        </p:txBody>
      </p:sp>
      <p:sp>
        <p:nvSpPr>
          <p:cNvPr id="12" name="Text 6"/>
          <p:cNvSpPr/>
          <p:nvPr/>
        </p:nvSpPr>
        <p:spPr>
          <a:xfrm>
            <a:off x="4800600" y="2160270"/>
            <a:ext cx="32004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Overuse of black can create a heavy or somber look, especially in warmer seasons or environments.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Black can absorb light, potentially making an outfit appear less vibrant or dimensional, flattening details.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8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Black can visually shrink the wearer, potentially minimizing curves or creating an unbalanced silhouette.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2870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Color Harmony: United by Hue</a:t>
            </a:r>
            <a:endParaRPr lang="en-US" sz="2300" dirty="0"/>
          </a:p>
        </p:txBody>
      </p:sp>
      <p:pic>
        <p:nvPicPr>
          <p:cNvPr id="3" name="Image 0" descr="https://images.pexels.com/photos/31421104/pexels-photo-3142110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543050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Sharing two or more colors in different garments creates a strong visual connection and pulls the entire look together seamlessly.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snakeskin skirt and a plaid jacket, seemingly disparate, find common ground through shared colors, forming a unified aesthetic.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Common colors act as visual anchors, grounding the outfit and establishing a sense of deliberate coordination, enhancing overall style.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technique introduces a level of subtle sophistication, showing attention to detail and creating a polished, well-considered ensemble.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6578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Scale Secrets: Design Harmony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548640" y="133731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Dominant Size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548640" y="221170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Accent Size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8640" y="308610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Tertiary Size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48640" y="396049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Visual Weight</a:t>
            </a:r>
            <a:endParaRPr lang="en-US" sz="15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260158"/>
            <a:ext cx="1371600" cy="411480"/>
          </a:xfrm>
          <a:prstGeom prst="rect">
            <a:avLst/>
          </a:prstGeom>
        </p:spPr>
      </p:pic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2134553"/>
            <a:ext cx="1371600" cy="411480"/>
          </a:xfrm>
          <a:prstGeom prst="rect">
            <a:avLst/>
          </a:prstGeom>
        </p:spPr>
      </p:pic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20" y="3008948"/>
            <a:ext cx="1371600" cy="411480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320" y="3883343"/>
            <a:ext cx="1371600" cy="41148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32320" y="126015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60%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7132320" y="213455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30%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7132320" y="300894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10%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7132320" y="388334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2x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02870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Pattern Clash Catastrophe!</a:t>
            </a:r>
            <a:endParaRPr lang="en-US" sz="2300" dirty="0"/>
          </a:p>
        </p:txBody>
      </p:sp>
      <p:pic>
        <p:nvPicPr>
          <p:cNvPr id="3" name="Image 0" descr="https://images.pexels.com/photos/31454933/pexels-photo-3145493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28700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543050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Varying pattern sizes is key. Identical scales compete, creating visual noise instead of a cohesive mix.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Matching colors can't save a poorly scaled pattern mix. Scale is more important than hue here.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Use scale to establish a visual hierarchy. Larger patterns should lead, smaller ones should support.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One poorly scaled pattern can ruin the entire look. Assess each pattern's contribution critically.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2025-04-11T12:35:46Z</dcterms:created>
  <dcterms:modified xsi:type="dcterms:W3CDTF">2025-04-11T12:35:46Z</dcterms:modified>
</cp:coreProperties>
</file>