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Artificial Intelligence on Society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ethical and social implications of AI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scope of AI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in various industries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Advantages and potential risks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Ethics and Bias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concerns in AI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unbiased algorithms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Cases of AI bias and its consequences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Steps to address bias in AI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on Employment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Automation and job displacement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job opportunities created by 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Skill requirements in the age of AI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Socio-economic implications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Privacy and Data Security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collection and privacy concerns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Personalization vs. surveillance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breaches and their consequences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Regulatory measures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Ethics in AI Development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 and explainability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Accountability and responsibility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Human oversight and machine decision-making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Code of ethics for AI developers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2023-10-16T16:21:42Z</dcterms:created>
  <dcterms:modified xsi:type="dcterms:W3CDTF">2023-10-16T16:21:42Z</dcterms:modified>
</cp:coreProperties>
</file>