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notesMasterIdLst>
    <p:notesMasterId r:id="rId1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0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1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Discovering Philippine Money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Identifying, Recognizing, Reading, and Writing Money in Symbols and Words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4" name="Shape 12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Practice: Writing Amounts in Symbols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Write the amount in symbols: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30 pesos and 28 centavos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3,990 pesos and 40 centavos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100 pesos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Thank you for joining our session on Philippine money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our next session, we will learn about comparing money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Make sure to stay updated by hitting the Bell button!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Learning Goals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Recognize and identify coins and bills up to 500 pesos and their notations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Read and write the amount of money in words and symbols</a:t>
            </a:r>
            <a:endParaRPr lang="en-US" sz="1600" dirty="0"/>
          </a:p>
        </p:txBody>
      </p:sp>
      <p:pic>
        <p:nvPicPr>
          <p:cNvPr id="5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6" name="Text 3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Oral Drill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Find the sum of the following: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90 + 2 = 92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60 + 5 = 65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100 + 20 + 4 = 124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Problem of the Day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If you have: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2 fifty-peso bills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3 twenty-peso bills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4 five-peso coins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 much money do you have?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Solution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Two 50-peso bills = 100 pesos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Three 20-peso bills = 60 pesos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Four 5-peso coins = 20 pesos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Total money = 100 + 60 + 20 = 180 pesos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Guessing Game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 you know these two people?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are former President Cory Aquino and Senator Benigno Aquino Jr.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Where can we find them?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Yes, on a 500-peso bill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Children's Wishlist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What will you buy if you have a lot of money?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Think about what you need before buying what you want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Spending money wisely is important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Trivia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Did you know that our ancestors did not use money to buy?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practiced barter trade instead</a:t>
            </a:r>
            <a:endParaRPr lang="en-US" sz="1600" dirty="0"/>
          </a:p>
        </p:txBody>
      </p:sp>
      <p:pic>
        <p:nvPicPr>
          <p:cNvPr id="5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6" name="Text 3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Practice: Writing Amounts in Words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Write the amount in words: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26 pesos and 50 centavos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157 pesos and 25 centavos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75 pesos and 50 centavos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98 pesos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2023-10-18T02:19:16Z</dcterms:created>
  <dcterms:modified xsi:type="dcterms:W3CDTF">2023-10-18T02:19:16Z</dcterms:modified>
</cp:coreProperties>
</file>