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Discovering Philippine Money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Identifying, Recognizing, Reading, and Writing Money in Symbols and Words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Practice: Writing Amounts in Symbols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the amount in symbols: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30 pesos and 28 centavos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3,990 pesos and 40 centavos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100 pesos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our session on Philippine money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our next session, we will learn about comparing money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sure to stay updated by hitting the Bell button!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Learning Goals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and identify coins and bills up to 500 pesos and their notations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 and write the amount of money in words and symbols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Oral Drill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the sum of the following: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90 + 2 = 92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60 + 5 = 65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100 + 20 + 4 = 124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Problem of the Day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you have: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 fifty-peso bills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 twenty-peso bills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 five-peso coins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much money do you have?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50-peso bills = 100 pesos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20-peso bills = 60 pesos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Four 5-peso coins = 20 pesos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Total money = 100 + 60 + 20 = 180 pesos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Guessing Game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you know these two people?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former President Cory Aquino and Senator Benigno Aquino Jr.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Where can we find them?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Yes, on a 500-peso bill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Children's Wishlist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will you buy if you have a lot of money?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Think about what you need before buying what you want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Spending money wisely is important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Trivia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Did you know that our ancestors did not use money to buy?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practiced barter trade instead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Practice: Writing Amounts in Words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the amount in words: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26 pesos and 50 centavos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157 pesos and 25 centavos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75 pesos and 50 centavos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98 pesos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2023-10-18T02:19:16Z</dcterms:created>
  <dcterms:modified xsi:type="dcterms:W3CDTF">2023-10-18T02:19:16Z</dcterms:modified>
</cp:coreProperties>
</file>