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notesMasterIdLst>
    <p:notesMasterId r:id="rId2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395507/pexels-photo-3395507.jpeg?auto=compress&amp;cs=tinysrgb&amp;fit=crop&amp;h=1200&amp;w=800" TargetMode="External"/><Relationship Id="rId1" Type="http://schemas.openxmlformats.org/officeDocument/2006/relationships/image" Target="../media/Slide-10-image-1.png"/><Relationship Id="rId2" Type="http://schemas.openxmlformats.org/officeDocument/2006/relationships/image" Target="../media/image-10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image" Target="../media/image-13-2.png"/><Relationship Id="rId5" Type="http://schemas.openxmlformats.org/officeDocument/2006/relationships/image" Target="../media/image-13-3.png"/><Relationship Id="rId6" Type="http://schemas.openxmlformats.org/officeDocument/2006/relationships/image" Target="../media/image-13-2.png"/><Relationship Id="rId7" Type="http://schemas.openxmlformats.org/officeDocument/2006/relationships/image" Target="../media/image-13-3.png"/><Relationship Id="rId8" Type="http://schemas.openxmlformats.org/officeDocument/2006/relationships/image" Target="../media/image-13-2.png"/><Relationship Id="rId9" Type="http://schemas.openxmlformats.org/officeDocument/2006/relationships/image" Target="../media/image-13-3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7047245/pexels-photo-7047245.jpeg?auto=compress&amp;cs=tinysrgb&amp;fit=crop&amp;h=1200&amp;w=800" TargetMode="External"/><Relationship Id="rId1" Type="http://schemas.openxmlformats.org/officeDocument/2006/relationships/image" Target="../media/Slide-18-image-1.png"/><Relationship Id="rId2" Type="http://schemas.openxmlformats.org/officeDocument/2006/relationships/image" Target="../media/image-18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7047245/pexels-photo-7047245.jpeg?auto=compress&amp;cs=tinysrgb&amp;fit=crop&amp;h=1200&amp;w=800" TargetMode="External"/><Relationship Id="rId1" Type="http://schemas.openxmlformats.org/officeDocument/2006/relationships/image" Target="../media/Slide-19-image-1.png"/><Relationship Id="rId2" Type="http://schemas.openxmlformats.org/officeDocument/2006/relationships/image" Target="../media/image-19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image" Target="../media/image-2-2.png"/><Relationship Id="rId3" Type="http://schemas.openxmlformats.org/officeDocument/2006/relationships/image" Target="../media/image-2-2.png"/><Relationship Id="rId4" Type="http://schemas.openxmlformats.org/officeDocument/2006/relationships/image" Target="../media/image-2-2.png"/><Relationship Id="rId5" Type="http://schemas.openxmlformats.org/officeDocument/2006/relationships/image" Target="../media/image-2-2.png"/><Relationship Id="rId6" Type="http://schemas.openxmlformats.org/officeDocument/2006/relationships/image" Target="../media/image-2-2.png"/><Relationship Id="rId7" Type="http://schemas.openxmlformats.org/officeDocument/2006/relationships/image" Target="../media/image-2-2.png"/><Relationship Id="rId8" Type="http://schemas.openxmlformats.org/officeDocument/2006/relationships/image" Target="../media/image-2-2.png"/><Relationship Id="rId9" Type="http://schemas.openxmlformats.org/officeDocument/2006/relationships/image" Target="../media/image-2-2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image" Target="../media/image-3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2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395507/pexels-photo-3395507.jpeg?auto=compress&amp;cs=tinysrgb&amp;fit=crop&amp;h=1200&amp;w=800" TargetMode="External"/><Relationship Id="rId1" Type="http://schemas.openxmlformats.org/officeDocument/2006/relationships/image" Target="../media/Slide-9-image-1.png"/><Relationship Id="rId2" Type="http://schemas.openxmlformats.org/officeDocument/2006/relationships/image" Target="../media/image-9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86000" y="2314575"/>
            <a:ext cx="45720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3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Big Tech's Big Win: Decoding the 'Big Beautiful Bill'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1828800" y="3600450"/>
            <a:ext cx="54864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ctr"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Analyzing the unexpected earnings boost and future implications for Big Tech in 2025.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Market Dominance: Peril or Progress?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bill's focus on specific issues may create loopholes or unforeseen consequences that powerful tech firms can exploit to their advantage.</a:t>
            </a:r>
            <a:endParaRPr lang="en-US" sz="1200" dirty="0"/>
          </a:p>
        </p:txBody>
      </p:sp>
      <p:pic>
        <p:nvPicPr>
          <p:cNvPr id="5" name="Image 0" descr="https://images.pexels.com/photos/3395507/pexels-photo-3395507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Post-Legislation Shift: Winners &amp; Losers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Analyzing changes in market share to reveal which companies benefited and which ones struggled after the legislation.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Identifying new companies that emerged or gained prominence as a direct consequence of the new legislative environment.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Exploring how innovation and adaptation strategies impacted companies' success or failure in the post-legislation landscape.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Evaluating the impact of compliance costs on different companies and their ability to remain competitive.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Examining partnerships and alliances formed in response to the legislation and their effect on competitive positions.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Post-Legislation Shift: Winners &amp; Losers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Assessing the effect of winning and losing companies and if the consumer had any changes to their consumption.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2571750"/>
            <a:ext cx="9144000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</a:ln>
        </p:spPr>
      </p:sp>
      <p:sp>
        <p:nvSpPr>
          <p:cNvPr id="3" name="Text 1"/>
          <p:cNvSpPr/>
          <p:nvPr/>
        </p:nvSpPr>
        <p:spPr>
          <a:xfrm>
            <a:off x="182880" y="411480"/>
            <a:ext cx="8229600" cy="51435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Tech's Tomorrow: 2025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182880" y="1131570"/>
            <a:ext cx="301752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AI Integration Deepens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182880" y="1388745"/>
            <a:ext cx="27432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Artificial intelligence becomes seamlessly integrated into everyday devices and services. Expect advanced personalization, automation, and predictive analytics reshaping user experiences and business operations across diverse sectors, leading to increased efficiency...</a:t>
            </a:r>
            <a:endParaRPr lang="en-US" sz="1000" dirty="0"/>
          </a:p>
        </p:txBody>
      </p:sp>
      <p:pic>
        <p:nvPicPr>
          <p:cNvPr id="6" name="Image 0" descr="https://djgurnpwsdoqjscwqbsj.supabase.co/storage/v1/object/public/presentation-templates-data/section2_pointer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63040" y="2005965"/>
            <a:ext cx="91440" cy="360045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822960" y="2391728"/>
            <a:ext cx="1188720" cy="360045"/>
          </a:xfrm>
          <a:prstGeom prst="chevron">
            <a:avLst/>
          </a:prstGeom>
          <a:solidFill>
            <a:srgbClr val="FFFFFF"/>
          </a:solidFill>
          <a:ln/>
        </p:spPr>
      </p:sp>
      <p:pic>
        <p:nvPicPr>
          <p:cNvPr id="8" name="Image 1" descr="https://djgurnpwsdoqjscwqbsj.supabase.co/storage/v1/object/public/presentation-templates-data/section2_arrow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2185988"/>
            <a:ext cx="1463040" cy="77152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14400" y="2391728"/>
            <a:ext cx="10972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2025</a:t>
            </a:r>
            <a:endParaRPr lang="en-US" sz="1500" dirty="0"/>
          </a:p>
        </p:txBody>
      </p:sp>
      <p:sp>
        <p:nvSpPr>
          <p:cNvPr id="10" name="Text 6"/>
          <p:cNvSpPr/>
          <p:nvPr/>
        </p:nvSpPr>
        <p:spPr>
          <a:xfrm>
            <a:off x="2286000" y="3703320"/>
            <a:ext cx="301752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Metaverse Expansion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2286000" y="3960495"/>
            <a:ext cx="27432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The metaverse sees significant expansion, with enhanced virtual and augmented reality experiences. Social interactions, commerce, and entertainment converge in immersive digital environments, creating new opportunities and challenges for businesses and...</a:t>
            </a:r>
            <a:endParaRPr lang="en-US" sz="1000" dirty="0"/>
          </a:p>
        </p:txBody>
      </p:sp>
      <p:pic>
        <p:nvPicPr>
          <p:cNvPr id="12" name="Image 2" descr="https://djgurnpwsdoqjscwqbsj.supabase.co/storage/v1/object/public/presentation-templates-data/section2_pointer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160" y="2828925"/>
            <a:ext cx="91440" cy="360045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2926080" y="2391728"/>
            <a:ext cx="1188720" cy="360045"/>
          </a:xfrm>
          <a:prstGeom prst="chevron">
            <a:avLst/>
          </a:prstGeom>
          <a:solidFill>
            <a:srgbClr val="FFFFFF"/>
          </a:solidFill>
          <a:ln/>
        </p:spPr>
      </p:sp>
      <p:pic>
        <p:nvPicPr>
          <p:cNvPr id="14" name="Image 3" descr="https://djgurnpwsdoqjscwqbsj.supabase.co/storage/v1/object/public/presentation-templates-data/section2_arrow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640" y="2185988"/>
            <a:ext cx="1463040" cy="771525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3017520" y="2391728"/>
            <a:ext cx="10972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2025</a:t>
            </a:r>
            <a:endParaRPr lang="en-US" sz="1500" dirty="0"/>
          </a:p>
        </p:txBody>
      </p:sp>
      <p:sp>
        <p:nvSpPr>
          <p:cNvPr id="16" name="Text 10"/>
          <p:cNvSpPr/>
          <p:nvPr/>
        </p:nvSpPr>
        <p:spPr>
          <a:xfrm>
            <a:off x="4389120" y="1131570"/>
            <a:ext cx="301752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Cybersecurity Concerns Rise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4389120" y="1388745"/>
            <a:ext cx="27432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As technology advances, cybersecurity threats become more sophisticated and prevalent. Protecting sensitive data and critical infrastructure requires robust security measures and proactive strategies to mitigate potential risks and vulnerabilities. Investment...</a:t>
            </a:r>
            <a:endParaRPr lang="en-US" sz="1000" dirty="0"/>
          </a:p>
        </p:txBody>
      </p:sp>
      <p:pic>
        <p:nvPicPr>
          <p:cNvPr id="18" name="Image 4" descr="https://djgurnpwsdoqjscwqbsj.supabase.co/storage/v1/object/public/presentation-templates-data/section2_pointer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669280" y="2005965"/>
            <a:ext cx="91440" cy="360045"/>
          </a:xfrm>
          <a:prstGeom prst="rect">
            <a:avLst/>
          </a:prstGeom>
        </p:spPr>
      </p:pic>
      <p:sp>
        <p:nvSpPr>
          <p:cNvPr id="19" name="Shape 12"/>
          <p:cNvSpPr/>
          <p:nvPr/>
        </p:nvSpPr>
        <p:spPr>
          <a:xfrm>
            <a:off x="5029200" y="2391728"/>
            <a:ext cx="1188720" cy="360045"/>
          </a:xfrm>
          <a:prstGeom prst="chevron">
            <a:avLst/>
          </a:prstGeom>
          <a:solidFill>
            <a:srgbClr val="FFFFFF"/>
          </a:solidFill>
          <a:ln/>
        </p:spPr>
      </p:sp>
      <p:pic>
        <p:nvPicPr>
          <p:cNvPr id="20" name="Image 5" descr="https://djgurnpwsdoqjscwqbsj.supabase.co/storage/v1/object/public/presentation-templates-data/section2_arrow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7760" y="2185988"/>
            <a:ext cx="1463040" cy="771525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5120640" y="2391728"/>
            <a:ext cx="10972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2025</a:t>
            </a:r>
            <a:endParaRPr lang="en-US" sz="1500" dirty="0"/>
          </a:p>
        </p:txBody>
      </p:sp>
      <p:sp>
        <p:nvSpPr>
          <p:cNvPr id="22" name="Text 14"/>
          <p:cNvSpPr/>
          <p:nvPr/>
        </p:nvSpPr>
        <p:spPr>
          <a:xfrm>
            <a:off x="6492240" y="3703320"/>
            <a:ext cx="301752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Sustainable Tech Emerges</a:t>
            </a:r>
            <a:endParaRPr lang="en-US" sz="1600" dirty="0"/>
          </a:p>
        </p:txBody>
      </p:sp>
      <p:sp>
        <p:nvSpPr>
          <p:cNvPr id="23" name="Text 15"/>
          <p:cNvSpPr/>
          <p:nvPr/>
        </p:nvSpPr>
        <p:spPr>
          <a:xfrm>
            <a:off x="6492240" y="3960495"/>
            <a:ext cx="27432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Focus on environmentally friendly technologies intensifies, driving the development of sustainable solutions. Green energy, eco-friendly manufacturing processes, and waste reduction initiatives gain momentum. Consumers are demanding responsible and sustainable products...</a:t>
            </a:r>
            <a:endParaRPr lang="en-US" sz="1000" dirty="0"/>
          </a:p>
        </p:txBody>
      </p:sp>
      <p:pic>
        <p:nvPicPr>
          <p:cNvPr id="24" name="Image 6" descr="https://djgurnpwsdoqjscwqbsj.supabase.co/storage/v1/object/public/presentation-templates-data/section2_pointer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0" y="2828925"/>
            <a:ext cx="91440" cy="360045"/>
          </a:xfrm>
          <a:prstGeom prst="rect">
            <a:avLst/>
          </a:prstGeom>
        </p:spPr>
      </p:pic>
      <p:sp>
        <p:nvSpPr>
          <p:cNvPr id="25" name="Shape 16"/>
          <p:cNvSpPr/>
          <p:nvPr/>
        </p:nvSpPr>
        <p:spPr>
          <a:xfrm>
            <a:off x="7132320" y="2391728"/>
            <a:ext cx="1188720" cy="360045"/>
          </a:xfrm>
          <a:prstGeom prst="chevron">
            <a:avLst/>
          </a:prstGeom>
          <a:solidFill>
            <a:srgbClr val="FFFFFF"/>
          </a:solidFill>
          <a:ln/>
        </p:spPr>
      </p:sp>
      <p:pic>
        <p:nvPicPr>
          <p:cNvPr id="26" name="Image 7" descr="https://djgurnpwsdoqjscwqbsj.supabase.co/storage/v1/object/public/presentation-templates-data/section2_arrow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0880" y="2185988"/>
            <a:ext cx="1463040" cy="771525"/>
          </a:xfrm>
          <a:prstGeom prst="rect">
            <a:avLst/>
          </a:prstGeom>
        </p:spPr>
      </p:pic>
      <p:sp>
        <p:nvSpPr>
          <p:cNvPr id="27" name="Text 17"/>
          <p:cNvSpPr/>
          <p:nvPr/>
        </p:nvSpPr>
        <p:spPr>
          <a:xfrm>
            <a:off x="7223760" y="2391728"/>
            <a:ext cx="10972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2025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Regulatory Response: Will Intervention Follow?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Examining negative outcomes stemming from existing regulations and their potential impact on market stability.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Assessing the level of governmental attention and concern regarding identified unintended consequences and overall market health.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Analyzing indicators that suggest potential regulatory intervention to correct or mitigate the unintended effects.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Exploring various policy levers the government could utilize, including amendments, new rules, or enforcement actions.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Predicting how potential interventions could influence market participants, innovation, and long-term economic growth.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Regulatory Response: Will Intervention Follow?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Understanding how businesses perceive the threat of intervention and what they are doing to mitigate potential disruptions.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Investor Perspective: Navigating the New Reality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Understand the drivers of current market fluctuations and strategies to mitigate potential risks in a downturn.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Identifying emerging technologies and assessing their potential impact on investment portfolios for future gains.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Building resilient portfolios that can withstand economic shifts and capitalize on new opportunities.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Enhancing due diligence processes to thoroughly evaluate investments in the evolving tech landscape effectively.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Maintaining a long-term investment horizon amidst short-term market noise to realize sustainable growth.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Investor Perspective: Navigating the New Reality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Allocating assets across various sectors and asset classes to reduce overall portfolio vulnerability and maximize returns.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Tech Bill: A Final Look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bill's provisions have fundamentally reshaped the tech landscape, fostering innovation while addressing monopolistic practices and data privacy concerns.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Analyzing the bill's economic implications, including job creation, investment shifts, and its impact on both large corporations and small startups.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 critical perspective: exploring arguments that the bill's regulatory burdens may unintentionally stifle technological advancements and limit future growth.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bill's success in strengthening data privacy regulations, empowering consumers and holding tech companies accountable for data security breaches.</a:t>
            </a:r>
            <a:endParaRPr lang="en-US" sz="1200" dirty="0"/>
          </a:p>
        </p:txBody>
      </p:sp>
      <p:pic>
        <p:nvPicPr>
          <p:cNvPr id="11" name="Image 0" descr="https://images.pexels.com/photos/7047245/pexels-photo-7047245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Tech Bill: A Final Look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Considering the global ramifications of the tech bill, including its potential to influence international trade, data flows, and regulatory standards worldwide.</a:t>
            </a:r>
            <a:endParaRPr lang="en-US" sz="1200" dirty="0"/>
          </a:p>
        </p:txBody>
      </p:sp>
      <p:pic>
        <p:nvPicPr>
          <p:cNvPr id="5" name="Image 0" descr="https://images.pexels.com/photos/7047245/pexels-photo-7047245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36004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lnSpc>
                <a:spcPts val="35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028700"/>
            <a:ext cx="4206240" cy="10287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20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82296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Big Beautiful Bill Breakdown</a:t>
            </a:r>
            <a:endParaRPr lang="en-US" sz="1300" dirty="0"/>
          </a:p>
        </p:txBody>
      </p:sp>
      <p:pic>
        <p:nvPicPr>
          <p:cNvPr id="6" name="Image 1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0" y="1028700"/>
            <a:ext cx="4206240" cy="10287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75488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512064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Unexpected Earnings Surge: The Initial Impact</a:t>
            </a:r>
            <a:endParaRPr lang="en-US" sz="1300" dirty="0"/>
          </a:p>
        </p:txBody>
      </p:sp>
      <p:pic>
        <p:nvPicPr>
          <p:cNvPr id="9" name="Image 2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2005965"/>
            <a:ext cx="4206240" cy="10287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57200" y="210883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822960" y="205740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Big Tech's Unexpected Boost</a:t>
            </a:r>
            <a:endParaRPr lang="en-US" sz="1300" dirty="0"/>
          </a:p>
        </p:txBody>
      </p:sp>
      <p:pic>
        <p:nvPicPr>
          <p:cNvPr id="12" name="Image 3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560" y="2005965"/>
            <a:ext cx="4206240" cy="10287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754880" y="210883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5120640" y="205740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Big Tech: Growth vs. Governance</a:t>
            </a:r>
            <a:endParaRPr lang="en-US" sz="1300" dirty="0"/>
          </a:p>
        </p:txBody>
      </p:sp>
      <p:pic>
        <p:nvPicPr>
          <p:cNvPr id="15" name="Image 4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2983230"/>
            <a:ext cx="4206240" cy="102870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457200" y="308610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822960" y="303466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Market Dominance: Peril or Progress?</a:t>
            </a:r>
            <a:endParaRPr lang="en-US" sz="1300" dirty="0"/>
          </a:p>
        </p:txBody>
      </p:sp>
      <p:pic>
        <p:nvPicPr>
          <p:cNvPr id="18" name="Image 5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0560" y="2983230"/>
            <a:ext cx="4206240" cy="102870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4754880" y="308610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300" dirty="0"/>
          </a:p>
        </p:txBody>
      </p:sp>
      <p:sp>
        <p:nvSpPr>
          <p:cNvPr id="20" name="Text 12"/>
          <p:cNvSpPr/>
          <p:nvPr/>
        </p:nvSpPr>
        <p:spPr>
          <a:xfrm>
            <a:off x="5120640" y="303466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Post-Legislation Shift: Winners &amp; Losers</a:t>
            </a:r>
            <a:endParaRPr lang="en-US" sz="1300" dirty="0"/>
          </a:p>
        </p:txBody>
      </p:sp>
      <p:pic>
        <p:nvPicPr>
          <p:cNvPr id="21" name="Image 6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80" y="3960495"/>
            <a:ext cx="4206240" cy="102870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457200" y="406336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07</a:t>
            </a:r>
            <a:endParaRPr lang="en-US" sz="1300" dirty="0"/>
          </a:p>
        </p:txBody>
      </p:sp>
      <p:sp>
        <p:nvSpPr>
          <p:cNvPr id="23" name="Text 14"/>
          <p:cNvSpPr/>
          <p:nvPr/>
        </p:nvSpPr>
        <p:spPr>
          <a:xfrm>
            <a:off x="822960" y="401193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Tech's Tomorrow: 2025</a:t>
            </a:r>
            <a:endParaRPr lang="en-US" sz="1300" dirty="0"/>
          </a:p>
        </p:txBody>
      </p:sp>
      <p:pic>
        <p:nvPicPr>
          <p:cNvPr id="24" name="Image 7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0560" y="3960495"/>
            <a:ext cx="4206240" cy="102870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4754880" y="406336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08</a:t>
            </a:r>
            <a:endParaRPr lang="en-US" sz="1300" dirty="0"/>
          </a:p>
        </p:txBody>
      </p:sp>
      <p:sp>
        <p:nvSpPr>
          <p:cNvPr id="26" name="Text 16"/>
          <p:cNvSpPr/>
          <p:nvPr/>
        </p:nvSpPr>
        <p:spPr>
          <a:xfrm>
            <a:off x="5120640" y="401193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Regulatory Response: Will Intervention Follow?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36004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lnSpc>
                <a:spcPts val="35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028700"/>
            <a:ext cx="4206240" cy="10287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20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09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82296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Investor Perspective: Navigating the New Reality</a:t>
            </a:r>
            <a:endParaRPr lang="en-US" sz="1300" dirty="0"/>
          </a:p>
        </p:txBody>
      </p:sp>
      <p:pic>
        <p:nvPicPr>
          <p:cNvPr id="6" name="Image 1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0" y="1028700"/>
            <a:ext cx="4206240" cy="10287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75488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512064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Tech Bill: A Final Look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Big Beautiful Bill Breakdown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'Big Beautiful Bill' (BBB) aims to address key infrastructural and social needs across the nation comprehensively.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 detailed examination of the BBB's structure, outlining its key components and how they interrelate to achieve goals.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BBB seeks to revitalize infrastructure, boost education, and expand access to healthcare, improving lives nationwide.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Explore the most impactful provisions within the 'Big Beautiful Bill' and understand their specific areas of influence.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Analysis of the anticipated societal and economic benefits resulting from the implementation of the 'Big Beautiful Bill'.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Unexpected Earnings Surge: The Initial Impact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Share prices soared across the board, reflecting investor confidence in sustained profitability and growth potential.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Some companies initiated hiring plans, suggesting long-term growth and increased operational capacity demands.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Increased investments in R&amp;D and infrastructure projects, signaling a commitment to future innovation.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Several companies prioritized debt reduction, strengthening their financial stability and reducing future risk.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Increased mergers and acquisition activity, suggesting market consolidation and strategic growth initiatives happening now.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Unexpected Earnings Surge: The Initial Impact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Renewed investor confidence fostered long-term investment, providing capital for sustained innovation &amp; further expansion.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Big Tech's Unexpected Boost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Specific bill provisions offered unforeseen advantages, solidifying Big Tech's market dominance and growth trajectory.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Analyzing key clauses reveals how they inadvertently shielded Big Tech from competition and regulatory oversight.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bill fueled further market consolidation, empowering dominant players and marginalizing smaller tech firms.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Loopholes created by the legislation allowed Big Tech to sidestep accountability, hindering effective regulation.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This boost created a ripple effect, amplifying Big Tech's influence across various sectors and technological advancements.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411480"/>
            <a:ext cx="7315200" cy="51435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3000" b="1" dirty="0">
                <a:solidFill>
                  <a:srgbClr val="000000"/>
                </a:solidFill>
              </a:rPr>
              <a:t>Big Tech: Growth vs. Governance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28700"/>
            <a:ext cx="4114800" cy="33432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229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Upsides Unveiled</a:t>
            </a:r>
            <a:endParaRPr lang="en-US" sz="2400" dirty="0"/>
          </a:p>
        </p:txBody>
      </p:sp>
      <p:pic>
        <p:nvPicPr>
          <p:cNvPr id="5" name="Image 1" descr="https://djgurnpwsdoqjscwqbsj.supabase.co/storage/v1/object/public/presentation-templates-data/section2_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183005"/>
            <a:ext cx="274320" cy="3086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229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Enhanced innovation and technological advancements leading to new products and services for consumers globally.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Significant economic growth, creating numerous high-paying jobs and contributing to global GDP.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Improved efficiency and productivity across various industries through automation and data analytics.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Greater global connectivity, facilitating communication and collaboration across borders and cultures.</a:t>
            </a:r>
            <a:endParaRPr lang="en-US" sz="800" dirty="0"/>
          </a:p>
        </p:txBody>
      </p:sp>
      <p:pic>
        <p:nvPicPr>
          <p:cNvPr id="7" name="Image 2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28700"/>
            <a:ext cx="4114800" cy="334327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9377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Downsides Defined</a:t>
            </a:r>
            <a:endParaRPr lang="en-US" sz="2400" dirty="0"/>
          </a:p>
        </p:txBody>
      </p:sp>
      <p:pic>
        <p:nvPicPr>
          <p:cNvPr id="9" name="Image 3" descr="https://djgurnpwsdoqjscwqbsj.supabase.co/storage/v1/object/public/presentation-templates-data/Vector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183005"/>
            <a:ext cx="228600" cy="25717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49377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Increased potential for monopolies and anti-competitive practices, stifling innovation from smaller companies.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Growing concerns over data privacy and security, with potential misuse of personal information.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Risk of job displacement due to automation and the increasing dominance of AI in various sectors.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Heightened regulatory scrutiny and potential fines due to anti-trust violations and data breaches.</a:t>
            </a:r>
            <a:endParaRPr lang="en-US" sz="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Market Dominance: Peril or Progress?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New regulations might unintentionally create barriers to entry, further solidifying the position of established tech giants and limiting competition.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Large firms possess the resources to navigate complex compliance, giving them an advantage over smaller competitors with fewer resources.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burden of compliance could divert resources away from innovation, potentially hindering the development of disruptive technologies and advancements.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Reduced competition might lead to higher prices and fewer choices for consumers, ultimately undermining the intended benefits of the legislation.</a:t>
            </a:r>
            <a:endParaRPr lang="en-US" sz="1200" dirty="0"/>
          </a:p>
        </p:txBody>
      </p:sp>
      <p:pic>
        <p:nvPicPr>
          <p:cNvPr id="11" name="Image 0" descr="https://images.pexels.com/photos/3395507/pexels-photo-3395507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2025-07-15T07:58:03Z</dcterms:created>
  <dcterms:modified xsi:type="dcterms:W3CDTF">2025-07-15T07:58:03Z</dcterms:modified>
</cp:coreProperties>
</file>