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Freud's Psychoanalytic Theory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Unconscious Mind and Personality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Sig Freud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 Freud is a renowned figure in psychology.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ideas form the basis for many current psycho theories.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first discussed the unconscious mind and its role in human behavior.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Levels of Consciousness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Freud proposed three levels of consciousness.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unconscious mind exists outside of awareness.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conscious mind includes all information that can be recalled.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current state of awareness is the conscious mind.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Personality Elements: Id, Super Ego, Ego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Freud's theory of personality consists of three parts.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id is the first to develop, operates in the unconscious mind.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super ego exists in all levels of consciousness, represents social acceptability.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ego makes decisions and faces consequences, operates in conscious and unconscious mind.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Id: Biological Component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id is the biological component of personality.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operates in the unconscious mind, like the little devil on the cartoon character's shoulder.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follows the pleasure principle, seeking immediate satisfaction of needs.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Super Ego: Moral Influence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super ego is concerned with social acceptability.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exists in all levels of consciousness.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represents the ego ideal and conscience, pushing for what is right and avoiding what is considered wrong.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Ego: Decision Maker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ego operates in the conscious and unconscious mind.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makes decisions and faces consequences, just like the cartoon character.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follows the reality principle, considering the practicality of desires.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Freud's psychoanalytic theory explores the unconscious mind and personality.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significantly influenced the field of psychology.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concept of three levels of consciousness and three elements of personality provide a framework for understanding human behavior.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2023-10-17T07:52:03Z</dcterms:created>
  <dcterms:modified xsi:type="dcterms:W3CDTF">2023-10-17T07:52:03Z</dcterms:modified>
</cp:coreProperties>
</file>