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Imaging of Oral Cavity Cancer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An Exploration of Anatomy, Staging, and Imaging Findings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Dr. Gold Moniz, a world-renowned hedonic neuroradiologist, presents on the imaging of oral cavity cancer.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Dr. Moniz is the director of the Head and Neck Imaging Fellowship Program and an associate professor at Columbia University Medical Center in New York.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She has taught residents and fellows in Boston and New York, earning a well-respected reputation in the field of education.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53492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topic of today's presentation is the imaging of oral cavity cancer, particularly relevant in regions like Tanzania where it is more prevalent.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Anatomy of the Oral Cavity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oral cavity is the most anterior subdivision of the aerodigestive tract.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can be divided into the oral cavity proper and the vestibule.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Different sub-sites within the oral cavity include the tongue, buccal mucosa, alveolar ridge, hard palate, and floor of mouth.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anatomy is crucial for accurate interpretation of imaging studies.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Staging of Oral Cavity Cancer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Staging of oral cavity cancer is done according to the AJCC classification system.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8th edition introduced the concept of depth of invasion for oral tongue cancers.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Factors considered for staging include tumor size, invasion of surrounding structures, and lymph node involvement.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Accurate staging helps determine appropriate treatment options.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Imaging Findings: Oral Tongue Cancer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Oral tongue cancer is primarily located on the lateral margins or undersurface of the tongue.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Depth of invasion is a crucial prognostic factor for oral tongue cancer.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Additional imaging considerations include involvement of the lingual septum, midline crossing, and invasion of adjacent structures.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Key findings to look for include bone involvement, perineural extension, and lymph node metastasis.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Imaging Findings: Buccal Mucosa Cancer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Buccal mucosa cancer commonly presents as thickening of the mucosa in the cheek region.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Puff cheek technique and oblique imaging can help visualize subtle lesions.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Important imaging considerations include detection of bone involvement, extension into the retromolar trigon, and invasion of adjacent structures.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Look for features like rounded lymph nodes, perineural spread, and parotid gland involvement.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Imaging Findings: Alveolar Ridge and Hard Palate Cancer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Alveolar ridge and hard palate cancers often exhibit bone involvement.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Extension along the greater palatine foramen and the masticator space should be evaluated.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Detection of perineural spread and invasion of adjacent structures is crucial.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MRI imaging is preferred for assessing soft tissue extension.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Imaging plays a vital role in the evaluation and staging of oral cavity cancer.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Accurate assessment of depth of invasion, bone involvement, and extension into adjacent structures guides treatment decisions.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Collaboration between radiologists, surgeons, and radiation oncologists is essential for optimal patient care.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46177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Continued research and advancements in imaging techniques contribute to improved outcomes for patients.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2023-10-18T23:59:19Z</dcterms:created>
  <dcterms:modified xsi:type="dcterms:W3CDTF">2023-10-18T23:59:19Z</dcterms:modified>
</cp:coreProperties>
</file>