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Unleashing Creativity: Breaking Through Complex Problems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Harnessing Inspiration and Innovation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Problem with Problem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Problems can hinder progress and creativity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often seem insurmountable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But they can also serve as a source of inspiration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reframing problems, we can find new solutions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Moving Beyond Constraints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Machines have the ability to move beyond constraints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teach us to push our own boundaries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learning from machines, we can break free from limitations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explore the power of movement and its influence on innovation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Fascination with Complexity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Complex systems present unique challenges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require a deeper understanding and approach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Rapid advancements in technology enable us to tackle complexity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dive into the fascinating world of complex systems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Unlocking Creativity: Breaking the Nazi Code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Innovation often arises from historical events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challenge of breaking the Nazi code pushed boundaries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story of Alan Turing and the Enigma machine inspires creativity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explore how overcoming complex challenges can fuel innovation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Unleashing Inspiration: The Power of Shi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Shi represents the concept of inspiration in Chinese philosophy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Navigating complex systems requires intuition and creativity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harnessing the power of Shi, we can tap into profound insights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explore how Shi can unlock inspiration in complex problem-solving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Embracing Complexity: Moving Towards Innovation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Complexity should not be feared, but embraced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offers opportunities for innovation and growth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understanding complex systems, we can find new solutions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embrace complexity and unlock our creative potential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2023-10-16T12:56:43Z</dcterms:created>
  <dcterms:modified xsi:type="dcterms:W3CDTF">2023-10-16T12:56:43Z</dcterms:modified>
</cp:coreProperties>
</file>