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and Future of Data Science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Intersection of Technology, Data, and Business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science is revolutionizing industries worldwide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convergence of technology, data, and business is reshaping the future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players like Google, Microsoft, and Amazon are leading the way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Opportunities and challenges lie ahead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Rise of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Artificial Intelligence (AI) is transforming industries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and Deep Learning are driving AI advancements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Google's DeepMind and Microsoft's Cognitive Services are leading the way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holds immense potential but also raises ethical concerns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Big Data and Business Impact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Big Data analytics enable informed decision-making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Companies like Amazon and Netflix leverage data for personalization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Data-driven marketing strategies increase customer satisfaction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Privacy concerns and data security are challenges to address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Future of Data Science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science will continue to drive innovation across industries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Advanced technologies like Internet of Things (IoT) and Blockchain will play a role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Ethics and responsible use of data will be critical considerations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Continuous learning and upskilling will be key for professionals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2023-10-16T20:58:41Z</dcterms:created>
  <dcterms:modified xsi:type="dcterms:W3CDTF">2023-10-16T20:58:41Z</dcterms:modified>
</cp:coreProperties>
</file>