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Music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Music on Society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a profound impact on our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the ability to evoke emotions and influence our moods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Throughout history, music has been an important part of human culture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transcend language barriers and connect people from different backgrounds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Emotional Impact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ability to elicit strong emotional responses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Certain songs can make us feel happy, sad, nostalgic, or excited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therapy is used to improve mental health and support emotional well-being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genres of music can evoke different emotions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Cultural Influence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is often intimately tied to cultural identity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regions of the world have unique musical traditions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preserve and transmit cultural values and stories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Through music, we can learn about the history and traditions of different cultures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Social Connections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power to bring people together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Concerts and music festivals create a sense of community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serve as a common language, connecting people from different backgrounds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Collaborative music-making fosters teamwork and cooperation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2023-10-18T04:35:55Z</dcterms:created>
  <dcterms:modified xsi:type="dcterms:W3CDTF">2023-10-18T04:35:55Z</dcterms:modified>
</cp:coreProperties>
</file>