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Small Actions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Opportunities for Personal and Corporate Growth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Small actions can have a big impact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Opportunities arise when we take 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is power in starting small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embracing change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culture of continuous improvement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Value of Persistence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challenges through persistence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resilience in the face of setbacks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Celebrating small wins along the journey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of perseverance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Collaboration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potential through collaboration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diverse perspectives and skills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strong and effective teams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teamwork on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Innovation and Adaptability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change and innovation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to evolving market trends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and seizing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Staying ahead of the competition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Reflection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from past experiences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successes and failures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Adjusting strategies for continuous improvement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value of self-reflection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cumulative effect of small actions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journey towards personal and corporate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Continuing to seize opportunities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of continuous learning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2023-10-16T21:16:52Z</dcterms:created>
  <dcterms:modified xsi:type="dcterms:W3CDTF">2023-10-16T21:16:52Z</dcterms:modified>
</cp:coreProperties>
</file>