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Quantization of Large Language Models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Reducing Memory Usage and Improving Performance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Quantization of large language models (LLMs) can reduce memory requirements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LLMs have billions of parameters stored as 32-bit floating point numbers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Quantization represents parameters with fewer bits to reduce memory usage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Quantization can lead to degradation in model performance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Balance is needed to reduce memory footprint while maintaining quality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QLoRA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QLoRA is a quantization method for large language models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provides a research paper and a video explaining the concept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method uses specific quantization techniques for memory reduction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QLoRA has been implemented in Python and TensorFlow frameworks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Compared to 32-bit floating point numbers, QLoRA achieves memory savings while maintaining model performance</a:t>
            </a: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GPT Quantization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GPT quantization is another method for reducing memory usage in LLMs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involves post-training quantization of the model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Weights are compressed using extreme data compression techniques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GPT-Q applies scalar quantization followed by vector quantization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method achieves memory reduction while maintaining reasonable accuracy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GGUF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GGUF is a unique implementation of a complete transformer architecture in C and C++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Developed by Georgi Gerganov, GGUF supports quantization and memory reduction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LLAMA C++ and GGML are the core components of GGUF implementation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GGUF is optimized for Apple Silicon and supports various platforms and GPUs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method achieves memory reduction while providing fast performance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Comparison of Quantization Methods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quantization methods provide varying levels of memory reduction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benchmark comparison shows performance for different models and quantization techniques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Results indicate similar memory reduction across methods with slight variations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 the individual requirements of your infrastructure and dataset when choosing a quantization method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Benchmark can guide decision-making process</a:t>
            </a:r>
            <a:endParaRPr lang="en-US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User Interfaces for LLM Quantization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Several user interfaces are available for LLM quantization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interfaces provide easy access to quantization methods and models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User-friendly options include text generation software and web user interfaces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Cloud-based platforms offer auto machine learning features for LLM quantization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Choose an interface that suits your coding and infrastructure requirements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Installation on AWS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LLM quantization interfaces can be installed on AWS for cloud computing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include Gradio Web user interface and other specialized tools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Installing on AWS allows access to high-performance GPUs and secure environments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Prepare your dataset and compute configuration before installation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 EC2 instance with desired specs can be provisioned for easy installation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Choosing the Right Quantization Method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Choosing the right quantization method depends on your specific requirements and infrastructure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 factors such as memory reduction capabilities, performance, and accuracy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Benchmark results can guide your decision-making process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Evaluate the suitability of each method for your dataset and compute infrastructure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Experimentation and testing may be necessary to determine the best quantization method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2023-10-17T15:02:52Z</dcterms:created>
  <dcterms:modified xsi:type="dcterms:W3CDTF">2023-10-17T15:02:52Z</dcterms:modified>
</cp:coreProperties>
</file>