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Eco Production on Social and Economic Development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connection between sustainable practices and growth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presentation on the impact of eco production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Defining eco production and its relevance in today's world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Brief overview of the agenda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importance of sustainable practices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Benefits of Eco Production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Reduced environmental impact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Cost savings through resource efficiency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public perception and brand reputation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Creation of new job opportunities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Eco Production in Action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studies of successful eco production initiatives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companies that have implemented sustainable practices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measurable positive impact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Lessons learned and best practices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Stakeholders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government, businesses, and NGOs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stakeholder engagement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Incentives and policies promoting eco production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Need for collective action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the key points discussed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Reiterate the importance of eco production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Call to action for individuals and organizations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2023-10-16T15:42:57Z</dcterms:created>
  <dcterms:modified xsi:type="dcterms:W3CDTF">2023-10-16T15:42:57Z</dcterms:modified>
</cp:coreProperties>
</file>